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78" r:id="rId3"/>
    <p:sldId id="258" r:id="rId4"/>
    <p:sldId id="262" r:id="rId5"/>
    <p:sldId id="259" r:id="rId6"/>
    <p:sldId id="260" r:id="rId7"/>
    <p:sldId id="261" r:id="rId8"/>
    <p:sldId id="277"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Lst>
  <p:sldSz cx="13816013" cy="7772400"/>
  <p:notesSz cx="9144000" cy="6858000"/>
  <p:embeddedFontLst>
    <p:embeddedFont>
      <p:font typeface="Quattrocento Sans" panose="020B05020500000200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3tpES3zWFQD75nlQYMwrWnclF/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Bucks"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7B4C2D-AD06-4BB1-B3C7-754A42E86E2F}">
  <a:tblStyle styleId="{E67B4C2D-AD06-4BB1-B3C7-754A42E86E2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74"/>
  </p:normalViewPr>
  <p:slideViewPr>
    <p:cSldViewPr snapToGrid="0">
      <p:cViewPr>
        <p:scale>
          <a:sx n="100" d="100"/>
          <a:sy n="100" d="100"/>
        </p:scale>
        <p:origin x="121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3"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73733530448063"/>
          <c:y val="0.10007599845958277"/>
          <c:w val="0.79803321514496761"/>
          <c:h val="0.77246263453259256"/>
        </c:manualLayout>
      </c:layout>
      <c:lineChart>
        <c:grouping val="standard"/>
        <c:varyColors val="0"/>
        <c:ser>
          <c:idx val="0"/>
          <c:order val="0"/>
          <c:tx>
            <c:strRef>
              <c:f>Sheet1!$B$1</c:f>
              <c:strCache>
                <c:ptCount val="1"/>
                <c:pt idx="0">
                  <c:v>3-Month</c:v>
                </c:pt>
              </c:strCache>
            </c:strRef>
          </c:tx>
          <c:spPr>
            <a:ln w="6350" cap="rnd">
              <a:solidFill>
                <a:schemeClr val="accent2"/>
              </a:solidFill>
              <a:round/>
            </a:ln>
            <a:effectLst/>
          </c:spPr>
          <c:marker>
            <c:symbol val="none"/>
          </c:marker>
          <c:cat>
            <c:numRef>
              <c:f>Sheet1!$A$2:$A$2786</c:f>
              <c:numCache>
                <c:formatCode>m/d/yyyy</c:formatCode>
                <c:ptCount val="2785"/>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43647</c:v>
                </c:pt>
                <c:pt idx="1434">
                  <c:v>43648</c:v>
                </c:pt>
                <c:pt idx="1435">
                  <c:v>43649</c:v>
                </c:pt>
                <c:pt idx="1436">
                  <c:v>43650</c:v>
                </c:pt>
                <c:pt idx="1437">
                  <c:v>43651</c:v>
                </c:pt>
                <c:pt idx="1438">
                  <c:v>43654</c:v>
                </c:pt>
                <c:pt idx="1439">
                  <c:v>43655</c:v>
                </c:pt>
                <c:pt idx="1440">
                  <c:v>43656</c:v>
                </c:pt>
                <c:pt idx="1441">
                  <c:v>43657</c:v>
                </c:pt>
                <c:pt idx="1442">
                  <c:v>43658</c:v>
                </c:pt>
                <c:pt idx="1443">
                  <c:v>43661</c:v>
                </c:pt>
                <c:pt idx="1444">
                  <c:v>43662</c:v>
                </c:pt>
                <c:pt idx="1445">
                  <c:v>43663</c:v>
                </c:pt>
                <c:pt idx="1446">
                  <c:v>43664</c:v>
                </c:pt>
                <c:pt idx="1447">
                  <c:v>43665</c:v>
                </c:pt>
                <c:pt idx="1448">
                  <c:v>43668</c:v>
                </c:pt>
                <c:pt idx="1449">
                  <c:v>43669</c:v>
                </c:pt>
                <c:pt idx="1450">
                  <c:v>43670</c:v>
                </c:pt>
                <c:pt idx="1451">
                  <c:v>43671</c:v>
                </c:pt>
                <c:pt idx="1452">
                  <c:v>43672</c:v>
                </c:pt>
                <c:pt idx="1453">
                  <c:v>43675</c:v>
                </c:pt>
                <c:pt idx="1454">
                  <c:v>43676</c:v>
                </c:pt>
                <c:pt idx="1455">
                  <c:v>43677</c:v>
                </c:pt>
                <c:pt idx="1456">
                  <c:v>43678</c:v>
                </c:pt>
                <c:pt idx="1457">
                  <c:v>43679</c:v>
                </c:pt>
                <c:pt idx="1458">
                  <c:v>43682</c:v>
                </c:pt>
                <c:pt idx="1459">
                  <c:v>43683</c:v>
                </c:pt>
                <c:pt idx="1460">
                  <c:v>43684</c:v>
                </c:pt>
                <c:pt idx="1461">
                  <c:v>43685</c:v>
                </c:pt>
                <c:pt idx="1462">
                  <c:v>43686</c:v>
                </c:pt>
                <c:pt idx="1463">
                  <c:v>43689</c:v>
                </c:pt>
                <c:pt idx="1464">
                  <c:v>43690</c:v>
                </c:pt>
                <c:pt idx="1465">
                  <c:v>43691</c:v>
                </c:pt>
                <c:pt idx="1466">
                  <c:v>43692</c:v>
                </c:pt>
                <c:pt idx="1467">
                  <c:v>43693</c:v>
                </c:pt>
                <c:pt idx="1468">
                  <c:v>43696</c:v>
                </c:pt>
                <c:pt idx="1469">
                  <c:v>43697</c:v>
                </c:pt>
                <c:pt idx="1470">
                  <c:v>43698</c:v>
                </c:pt>
                <c:pt idx="1471">
                  <c:v>43699</c:v>
                </c:pt>
                <c:pt idx="1472">
                  <c:v>43700</c:v>
                </c:pt>
                <c:pt idx="1473">
                  <c:v>43703</c:v>
                </c:pt>
                <c:pt idx="1474">
                  <c:v>43704</c:v>
                </c:pt>
                <c:pt idx="1475">
                  <c:v>43705</c:v>
                </c:pt>
                <c:pt idx="1476">
                  <c:v>43706</c:v>
                </c:pt>
                <c:pt idx="1477">
                  <c:v>43707</c:v>
                </c:pt>
                <c:pt idx="1478">
                  <c:v>43710</c:v>
                </c:pt>
                <c:pt idx="1479">
                  <c:v>43711</c:v>
                </c:pt>
                <c:pt idx="1480">
                  <c:v>43712</c:v>
                </c:pt>
                <c:pt idx="1481">
                  <c:v>43713</c:v>
                </c:pt>
                <c:pt idx="1482">
                  <c:v>43714</c:v>
                </c:pt>
                <c:pt idx="1483">
                  <c:v>43717</c:v>
                </c:pt>
                <c:pt idx="1484">
                  <c:v>43718</c:v>
                </c:pt>
                <c:pt idx="1485">
                  <c:v>43719</c:v>
                </c:pt>
                <c:pt idx="1486">
                  <c:v>43720</c:v>
                </c:pt>
                <c:pt idx="1487">
                  <c:v>43721</c:v>
                </c:pt>
                <c:pt idx="1488">
                  <c:v>43724</c:v>
                </c:pt>
                <c:pt idx="1489">
                  <c:v>43725</c:v>
                </c:pt>
                <c:pt idx="1490">
                  <c:v>43726</c:v>
                </c:pt>
                <c:pt idx="1491">
                  <c:v>43727</c:v>
                </c:pt>
                <c:pt idx="1492">
                  <c:v>43728</c:v>
                </c:pt>
                <c:pt idx="1493">
                  <c:v>43731</c:v>
                </c:pt>
                <c:pt idx="1494">
                  <c:v>43732</c:v>
                </c:pt>
                <c:pt idx="1495">
                  <c:v>43733</c:v>
                </c:pt>
                <c:pt idx="1496">
                  <c:v>43734</c:v>
                </c:pt>
                <c:pt idx="1497">
                  <c:v>43735</c:v>
                </c:pt>
                <c:pt idx="1498">
                  <c:v>43738</c:v>
                </c:pt>
                <c:pt idx="1499">
                  <c:v>43739</c:v>
                </c:pt>
                <c:pt idx="1500">
                  <c:v>43740</c:v>
                </c:pt>
                <c:pt idx="1501">
                  <c:v>43741</c:v>
                </c:pt>
                <c:pt idx="1502">
                  <c:v>43742</c:v>
                </c:pt>
                <c:pt idx="1503">
                  <c:v>43745</c:v>
                </c:pt>
                <c:pt idx="1504">
                  <c:v>43746</c:v>
                </c:pt>
                <c:pt idx="1505">
                  <c:v>43747</c:v>
                </c:pt>
                <c:pt idx="1506">
                  <c:v>43748</c:v>
                </c:pt>
                <c:pt idx="1507">
                  <c:v>43749</c:v>
                </c:pt>
                <c:pt idx="1508">
                  <c:v>43752</c:v>
                </c:pt>
                <c:pt idx="1509">
                  <c:v>43753</c:v>
                </c:pt>
                <c:pt idx="1510">
                  <c:v>43754</c:v>
                </c:pt>
                <c:pt idx="1511">
                  <c:v>43755</c:v>
                </c:pt>
                <c:pt idx="1512">
                  <c:v>43756</c:v>
                </c:pt>
                <c:pt idx="1513">
                  <c:v>43759</c:v>
                </c:pt>
                <c:pt idx="1514">
                  <c:v>43760</c:v>
                </c:pt>
                <c:pt idx="1515">
                  <c:v>43761</c:v>
                </c:pt>
                <c:pt idx="1516">
                  <c:v>43762</c:v>
                </c:pt>
                <c:pt idx="1517">
                  <c:v>43763</c:v>
                </c:pt>
                <c:pt idx="1518">
                  <c:v>43766</c:v>
                </c:pt>
                <c:pt idx="1519">
                  <c:v>43767</c:v>
                </c:pt>
                <c:pt idx="1520">
                  <c:v>43768</c:v>
                </c:pt>
                <c:pt idx="1521">
                  <c:v>43769</c:v>
                </c:pt>
                <c:pt idx="1522">
                  <c:v>43770</c:v>
                </c:pt>
                <c:pt idx="1523">
                  <c:v>43773</c:v>
                </c:pt>
                <c:pt idx="1524">
                  <c:v>43774</c:v>
                </c:pt>
                <c:pt idx="1525">
                  <c:v>43775</c:v>
                </c:pt>
                <c:pt idx="1526">
                  <c:v>43776</c:v>
                </c:pt>
                <c:pt idx="1527">
                  <c:v>43777</c:v>
                </c:pt>
                <c:pt idx="1528">
                  <c:v>43780</c:v>
                </c:pt>
                <c:pt idx="1529">
                  <c:v>43781</c:v>
                </c:pt>
                <c:pt idx="1530">
                  <c:v>43782</c:v>
                </c:pt>
                <c:pt idx="1531">
                  <c:v>43783</c:v>
                </c:pt>
                <c:pt idx="1532">
                  <c:v>43784</c:v>
                </c:pt>
                <c:pt idx="1533">
                  <c:v>43787</c:v>
                </c:pt>
                <c:pt idx="1534">
                  <c:v>43788</c:v>
                </c:pt>
                <c:pt idx="1535">
                  <c:v>43789</c:v>
                </c:pt>
                <c:pt idx="1536">
                  <c:v>43790</c:v>
                </c:pt>
                <c:pt idx="1537">
                  <c:v>43791</c:v>
                </c:pt>
                <c:pt idx="1538">
                  <c:v>43794</c:v>
                </c:pt>
                <c:pt idx="1539">
                  <c:v>43795</c:v>
                </c:pt>
                <c:pt idx="1540">
                  <c:v>43796</c:v>
                </c:pt>
                <c:pt idx="1541">
                  <c:v>43797</c:v>
                </c:pt>
                <c:pt idx="1542">
                  <c:v>43798</c:v>
                </c:pt>
                <c:pt idx="1543">
                  <c:v>43801</c:v>
                </c:pt>
                <c:pt idx="1544">
                  <c:v>43802</c:v>
                </c:pt>
                <c:pt idx="1545">
                  <c:v>43803</c:v>
                </c:pt>
                <c:pt idx="1546">
                  <c:v>43804</c:v>
                </c:pt>
                <c:pt idx="1547">
                  <c:v>43805</c:v>
                </c:pt>
                <c:pt idx="1548">
                  <c:v>43808</c:v>
                </c:pt>
                <c:pt idx="1549">
                  <c:v>43809</c:v>
                </c:pt>
                <c:pt idx="1550">
                  <c:v>43810</c:v>
                </c:pt>
                <c:pt idx="1551">
                  <c:v>43811</c:v>
                </c:pt>
                <c:pt idx="1552">
                  <c:v>43812</c:v>
                </c:pt>
                <c:pt idx="1553">
                  <c:v>43815</c:v>
                </c:pt>
                <c:pt idx="1554">
                  <c:v>43816</c:v>
                </c:pt>
                <c:pt idx="1555">
                  <c:v>43817</c:v>
                </c:pt>
                <c:pt idx="1556">
                  <c:v>43818</c:v>
                </c:pt>
                <c:pt idx="1557">
                  <c:v>43819</c:v>
                </c:pt>
                <c:pt idx="1558">
                  <c:v>43822</c:v>
                </c:pt>
                <c:pt idx="1559">
                  <c:v>43823</c:v>
                </c:pt>
                <c:pt idx="1560">
                  <c:v>43824</c:v>
                </c:pt>
                <c:pt idx="1561">
                  <c:v>43825</c:v>
                </c:pt>
                <c:pt idx="1562">
                  <c:v>43826</c:v>
                </c:pt>
                <c:pt idx="1563">
                  <c:v>43829</c:v>
                </c:pt>
                <c:pt idx="1564">
                  <c:v>43830</c:v>
                </c:pt>
                <c:pt idx="1565">
                  <c:v>43831</c:v>
                </c:pt>
                <c:pt idx="1566">
                  <c:v>43832</c:v>
                </c:pt>
                <c:pt idx="1567">
                  <c:v>43833</c:v>
                </c:pt>
                <c:pt idx="1568">
                  <c:v>43836</c:v>
                </c:pt>
                <c:pt idx="1569">
                  <c:v>43837</c:v>
                </c:pt>
                <c:pt idx="1570">
                  <c:v>43838</c:v>
                </c:pt>
                <c:pt idx="1571">
                  <c:v>43839</c:v>
                </c:pt>
                <c:pt idx="1572">
                  <c:v>43840</c:v>
                </c:pt>
                <c:pt idx="1573">
                  <c:v>43843</c:v>
                </c:pt>
                <c:pt idx="1574">
                  <c:v>43844</c:v>
                </c:pt>
                <c:pt idx="1575">
                  <c:v>43845</c:v>
                </c:pt>
                <c:pt idx="1576">
                  <c:v>43846</c:v>
                </c:pt>
                <c:pt idx="1577">
                  <c:v>43847</c:v>
                </c:pt>
                <c:pt idx="1578">
                  <c:v>43850</c:v>
                </c:pt>
                <c:pt idx="1579">
                  <c:v>43851</c:v>
                </c:pt>
                <c:pt idx="1580">
                  <c:v>43852</c:v>
                </c:pt>
                <c:pt idx="1581">
                  <c:v>43853</c:v>
                </c:pt>
                <c:pt idx="1582">
                  <c:v>43854</c:v>
                </c:pt>
                <c:pt idx="1583">
                  <c:v>43857</c:v>
                </c:pt>
                <c:pt idx="1584">
                  <c:v>43858</c:v>
                </c:pt>
                <c:pt idx="1585">
                  <c:v>43859</c:v>
                </c:pt>
                <c:pt idx="1586">
                  <c:v>43860</c:v>
                </c:pt>
                <c:pt idx="1587">
                  <c:v>43861</c:v>
                </c:pt>
                <c:pt idx="1588">
                  <c:v>43864</c:v>
                </c:pt>
                <c:pt idx="1589">
                  <c:v>43865</c:v>
                </c:pt>
                <c:pt idx="1590">
                  <c:v>43866</c:v>
                </c:pt>
                <c:pt idx="1591">
                  <c:v>43867</c:v>
                </c:pt>
                <c:pt idx="1592">
                  <c:v>43868</c:v>
                </c:pt>
                <c:pt idx="1593">
                  <c:v>43871</c:v>
                </c:pt>
                <c:pt idx="1594">
                  <c:v>43872</c:v>
                </c:pt>
                <c:pt idx="1595">
                  <c:v>43873</c:v>
                </c:pt>
                <c:pt idx="1596">
                  <c:v>43874</c:v>
                </c:pt>
                <c:pt idx="1597">
                  <c:v>43875</c:v>
                </c:pt>
                <c:pt idx="1598">
                  <c:v>43878</c:v>
                </c:pt>
                <c:pt idx="1599">
                  <c:v>43879</c:v>
                </c:pt>
                <c:pt idx="1600">
                  <c:v>43880</c:v>
                </c:pt>
                <c:pt idx="1601">
                  <c:v>43881</c:v>
                </c:pt>
                <c:pt idx="1602">
                  <c:v>43882</c:v>
                </c:pt>
                <c:pt idx="1603">
                  <c:v>43885</c:v>
                </c:pt>
                <c:pt idx="1604">
                  <c:v>43886</c:v>
                </c:pt>
                <c:pt idx="1605">
                  <c:v>43887</c:v>
                </c:pt>
                <c:pt idx="1606">
                  <c:v>43888</c:v>
                </c:pt>
                <c:pt idx="1607">
                  <c:v>43889</c:v>
                </c:pt>
                <c:pt idx="1608">
                  <c:v>43892</c:v>
                </c:pt>
                <c:pt idx="1609">
                  <c:v>43893</c:v>
                </c:pt>
                <c:pt idx="1610">
                  <c:v>43894</c:v>
                </c:pt>
                <c:pt idx="1611">
                  <c:v>43895</c:v>
                </c:pt>
                <c:pt idx="1612">
                  <c:v>43896</c:v>
                </c:pt>
                <c:pt idx="1613">
                  <c:v>43899</c:v>
                </c:pt>
                <c:pt idx="1614">
                  <c:v>43900</c:v>
                </c:pt>
                <c:pt idx="1615">
                  <c:v>43901</c:v>
                </c:pt>
                <c:pt idx="1616">
                  <c:v>43902</c:v>
                </c:pt>
                <c:pt idx="1617">
                  <c:v>43903</c:v>
                </c:pt>
                <c:pt idx="1618">
                  <c:v>43906</c:v>
                </c:pt>
                <c:pt idx="1619">
                  <c:v>43907</c:v>
                </c:pt>
                <c:pt idx="1620">
                  <c:v>43908</c:v>
                </c:pt>
                <c:pt idx="1621">
                  <c:v>43909</c:v>
                </c:pt>
                <c:pt idx="1622">
                  <c:v>43910</c:v>
                </c:pt>
                <c:pt idx="1623">
                  <c:v>43913</c:v>
                </c:pt>
                <c:pt idx="1624">
                  <c:v>43914</c:v>
                </c:pt>
                <c:pt idx="1625">
                  <c:v>43915</c:v>
                </c:pt>
                <c:pt idx="1626">
                  <c:v>43916</c:v>
                </c:pt>
                <c:pt idx="1627">
                  <c:v>43917</c:v>
                </c:pt>
                <c:pt idx="1628">
                  <c:v>43920</c:v>
                </c:pt>
                <c:pt idx="1629">
                  <c:v>43921</c:v>
                </c:pt>
                <c:pt idx="1630">
                  <c:v>43922</c:v>
                </c:pt>
                <c:pt idx="1631">
                  <c:v>43923</c:v>
                </c:pt>
                <c:pt idx="1632">
                  <c:v>43924</c:v>
                </c:pt>
                <c:pt idx="1633">
                  <c:v>43927</c:v>
                </c:pt>
                <c:pt idx="1634">
                  <c:v>43928</c:v>
                </c:pt>
                <c:pt idx="1635">
                  <c:v>43929</c:v>
                </c:pt>
                <c:pt idx="1636">
                  <c:v>43930</c:v>
                </c:pt>
                <c:pt idx="1637">
                  <c:v>43931</c:v>
                </c:pt>
                <c:pt idx="1638">
                  <c:v>43934</c:v>
                </c:pt>
                <c:pt idx="1639">
                  <c:v>43935</c:v>
                </c:pt>
                <c:pt idx="1640">
                  <c:v>43936</c:v>
                </c:pt>
                <c:pt idx="1641">
                  <c:v>43937</c:v>
                </c:pt>
                <c:pt idx="1642">
                  <c:v>43938</c:v>
                </c:pt>
                <c:pt idx="1643">
                  <c:v>43941</c:v>
                </c:pt>
                <c:pt idx="1644">
                  <c:v>43942</c:v>
                </c:pt>
                <c:pt idx="1645">
                  <c:v>43943</c:v>
                </c:pt>
                <c:pt idx="1646">
                  <c:v>43944</c:v>
                </c:pt>
                <c:pt idx="1647">
                  <c:v>43945</c:v>
                </c:pt>
                <c:pt idx="1648">
                  <c:v>43948</c:v>
                </c:pt>
                <c:pt idx="1649">
                  <c:v>43949</c:v>
                </c:pt>
                <c:pt idx="1650">
                  <c:v>43950</c:v>
                </c:pt>
                <c:pt idx="1651">
                  <c:v>43951</c:v>
                </c:pt>
                <c:pt idx="1652">
                  <c:v>43952</c:v>
                </c:pt>
                <c:pt idx="1653">
                  <c:v>43955</c:v>
                </c:pt>
                <c:pt idx="1654">
                  <c:v>43956</c:v>
                </c:pt>
                <c:pt idx="1655">
                  <c:v>43957</c:v>
                </c:pt>
                <c:pt idx="1656">
                  <c:v>43958</c:v>
                </c:pt>
                <c:pt idx="1657">
                  <c:v>43959</c:v>
                </c:pt>
                <c:pt idx="1658">
                  <c:v>43962</c:v>
                </c:pt>
                <c:pt idx="1659">
                  <c:v>43963</c:v>
                </c:pt>
                <c:pt idx="1660">
                  <c:v>43964</c:v>
                </c:pt>
                <c:pt idx="1661">
                  <c:v>43965</c:v>
                </c:pt>
                <c:pt idx="1662">
                  <c:v>43966</c:v>
                </c:pt>
                <c:pt idx="1663">
                  <c:v>43969</c:v>
                </c:pt>
                <c:pt idx="1664">
                  <c:v>43970</c:v>
                </c:pt>
                <c:pt idx="1665">
                  <c:v>43971</c:v>
                </c:pt>
                <c:pt idx="1666">
                  <c:v>43972</c:v>
                </c:pt>
                <c:pt idx="1667">
                  <c:v>43973</c:v>
                </c:pt>
                <c:pt idx="1668">
                  <c:v>43976</c:v>
                </c:pt>
                <c:pt idx="1669">
                  <c:v>43977</c:v>
                </c:pt>
                <c:pt idx="1670">
                  <c:v>43978</c:v>
                </c:pt>
                <c:pt idx="1671">
                  <c:v>43979</c:v>
                </c:pt>
                <c:pt idx="1672">
                  <c:v>43980</c:v>
                </c:pt>
                <c:pt idx="1673">
                  <c:v>43983</c:v>
                </c:pt>
                <c:pt idx="1674">
                  <c:v>43984</c:v>
                </c:pt>
                <c:pt idx="1675">
                  <c:v>43985</c:v>
                </c:pt>
                <c:pt idx="1676">
                  <c:v>43986</c:v>
                </c:pt>
                <c:pt idx="1677">
                  <c:v>43987</c:v>
                </c:pt>
                <c:pt idx="1678">
                  <c:v>43990</c:v>
                </c:pt>
                <c:pt idx="1679">
                  <c:v>43991</c:v>
                </c:pt>
                <c:pt idx="1680">
                  <c:v>43992</c:v>
                </c:pt>
                <c:pt idx="1681">
                  <c:v>43993</c:v>
                </c:pt>
                <c:pt idx="1682">
                  <c:v>43994</c:v>
                </c:pt>
                <c:pt idx="1683">
                  <c:v>43997</c:v>
                </c:pt>
                <c:pt idx="1684">
                  <c:v>43998</c:v>
                </c:pt>
                <c:pt idx="1685">
                  <c:v>43999</c:v>
                </c:pt>
                <c:pt idx="1686">
                  <c:v>44000</c:v>
                </c:pt>
                <c:pt idx="1687">
                  <c:v>44001</c:v>
                </c:pt>
                <c:pt idx="1688">
                  <c:v>44004</c:v>
                </c:pt>
                <c:pt idx="1689">
                  <c:v>44005</c:v>
                </c:pt>
                <c:pt idx="1690">
                  <c:v>44006</c:v>
                </c:pt>
                <c:pt idx="1691">
                  <c:v>44007</c:v>
                </c:pt>
                <c:pt idx="1692">
                  <c:v>44008</c:v>
                </c:pt>
                <c:pt idx="1693">
                  <c:v>44011</c:v>
                </c:pt>
                <c:pt idx="1694">
                  <c:v>44012</c:v>
                </c:pt>
                <c:pt idx="1695">
                  <c:v>44013</c:v>
                </c:pt>
                <c:pt idx="1696">
                  <c:v>44014</c:v>
                </c:pt>
                <c:pt idx="1697">
                  <c:v>44015</c:v>
                </c:pt>
                <c:pt idx="1698">
                  <c:v>44018</c:v>
                </c:pt>
                <c:pt idx="1699">
                  <c:v>44019</c:v>
                </c:pt>
                <c:pt idx="1700">
                  <c:v>44020</c:v>
                </c:pt>
                <c:pt idx="1701">
                  <c:v>44021</c:v>
                </c:pt>
                <c:pt idx="1702">
                  <c:v>44022</c:v>
                </c:pt>
                <c:pt idx="1703">
                  <c:v>44025</c:v>
                </c:pt>
                <c:pt idx="1704">
                  <c:v>44026</c:v>
                </c:pt>
                <c:pt idx="1705">
                  <c:v>44027</c:v>
                </c:pt>
                <c:pt idx="1706">
                  <c:v>44028</c:v>
                </c:pt>
                <c:pt idx="1707">
                  <c:v>44029</c:v>
                </c:pt>
                <c:pt idx="1708">
                  <c:v>44032</c:v>
                </c:pt>
                <c:pt idx="1709">
                  <c:v>44033</c:v>
                </c:pt>
                <c:pt idx="1710">
                  <c:v>44034</c:v>
                </c:pt>
                <c:pt idx="1711">
                  <c:v>44035</c:v>
                </c:pt>
                <c:pt idx="1712">
                  <c:v>44036</c:v>
                </c:pt>
                <c:pt idx="1713">
                  <c:v>44039</c:v>
                </c:pt>
                <c:pt idx="1714">
                  <c:v>44040</c:v>
                </c:pt>
                <c:pt idx="1715">
                  <c:v>44041</c:v>
                </c:pt>
                <c:pt idx="1716">
                  <c:v>44042</c:v>
                </c:pt>
                <c:pt idx="1717">
                  <c:v>44043</c:v>
                </c:pt>
                <c:pt idx="1718">
                  <c:v>44046</c:v>
                </c:pt>
                <c:pt idx="1719">
                  <c:v>44047</c:v>
                </c:pt>
                <c:pt idx="1720">
                  <c:v>44048</c:v>
                </c:pt>
                <c:pt idx="1721">
                  <c:v>44049</c:v>
                </c:pt>
                <c:pt idx="1722">
                  <c:v>44050</c:v>
                </c:pt>
                <c:pt idx="1723">
                  <c:v>44053</c:v>
                </c:pt>
                <c:pt idx="1724">
                  <c:v>44054</c:v>
                </c:pt>
                <c:pt idx="1725">
                  <c:v>44055</c:v>
                </c:pt>
                <c:pt idx="1726">
                  <c:v>44056</c:v>
                </c:pt>
                <c:pt idx="1727">
                  <c:v>44057</c:v>
                </c:pt>
                <c:pt idx="1728">
                  <c:v>44060</c:v>
                </c:pt>
                <c:pt idx="1729">
                  <c:v>44061</c:v>
                </c:pt>
                <c:pt idx="1730">
                  <c:v>44062</c:v>
                </c:pt>
                <c:pt idx="1731">
                  <c:v>44063</c:v>
                </c:pt>
                <c:pt idx="1732">
                  <c:v>44064</c:v>
                </c:pt>
                <c:pt idx="1733">
                  <c:v>44067</c:v>
                </c:pt>
                <c:pt idx="1734">
                  <c:v>44068</c:v>
                </c:pt>
                <c:pt idx="1735">
                  <c:v>44069</c:v>
                </c:pt>
                <c:pt idx="1736">
                  <c:v>44070</c:v>
                </c:pt>
                <c:pt idx="1737">
                  <c:v>44071</c:v>
                </c:pt>
                <c:pt idx="1738">
                  <c:v>44074</c:v>
                </c:pt>
                <c:pt idx="1739">
                  <c:v>44075</c:v>
                </c:pt>
                <c:pt idx="1740">
                  <c:v>44076</c:v>
                </c:pt>
                <c:pt idx="1741">
                  <c:v>44077</c:v>
                </c:pt>
                <c:pt idx="1742">
                  <c:v>44078</c:v>
                </c:pt>
                <c:pt idx="1743">
                  <c:v>44081</c:v>
                </c:pt>
                <c:pt idx="1744">
                  <c:v>44082</c:v>
                </c:pt>
                <c:pt idx="1745">
                  <c:v>44083</c:v>
                </c:pt>
                <c:pt idx="1746">
                  <c:v>44084</c:v>
                </c:pt>
                <c:pt idx="1747">
                  <c:v>44085</c:v>
                </c:pt>
                <c:pt idx="1748">
                  <c:v>44088</c:v>
                </c:pt>
                <c:pt idx="1749">
                  <c:v>44089</c:v>
                </c:pt>
                <c:pt idx="1750">
                  <c:v>44090</c:v>
                </c:pt>
                <c:pt idx="1751">
                  <c:v>44091</c:v>
                </c:pt>
                <c:pt idx="1752">
                  <c:v>44092</c:v>
                </c:pt>
                <c:pt idx="1753">
                  <c:v>44095</c:v>
                </c:pt>
                <c:pt idx="1754">
                  <c:v>44096</c:v>
                </c:pt>
                <c:pt idx="1755">
                  <c:v>44097</c:v>
                </c:pt>
                <c:pt idx="1756">
                  <c:v>44098</c:v>
                </c:pt>
                <c:pt idx="1757">
                  <c:v>44099</c:v>
                </c:pt>
                <c:pt idx="1758">
                  <c:v>44102</c:v>
                </c:pt>
                <c:pt idx="1759">
                  <c:v>44103</c:v>
                </c:pt>
                <c:pt idx="1760">
                  <c:v>44104</c:v>
                </c:pt>
                <c:pt idx="1761">
                  <c:v>44105</c:v>
                </c:pt>
                <c:pt idx="1762">
                  <c:v>44106</c:v>
                </c:pt>
                <c:pt idx="1763">
                  <c:v>44109</c:v>
                </c:pt>
                <c:pt idx="1764">
                  <c:v>44110</c:v>
                </c:pt>
                <c:pt idx="1765">
                  <c:v>44111</c:v>
                </c:pt>
                <c:pt idx="1766">
                  <c:v>44112</c:v>
                </c:pt>
                <c:pt idx="1767">
                  <c:v>44113</c:v>
                </c:pt>
                <c:pt idx="1768">
                  <c:v>44116</c:v>
                </c:pt>
                <c:pt idx="1769">
                  <c:v>44117</c:v>
                </c:pt>
                <c:pt idx="1770">
                  <c:v>44118</c:v>
                </c:pt>
                <c:pt idx="1771">
                  <c:v>44119</c:v>
                </c:pt>
                <c:pt idx="1772">
                  <c:v>44120</c:v>
                </c:pt>
                <c:pt idx="1773">
                  <c:v>44123</c:v>
                </c:pt>
                <c:pt idx="1774">
                  <c:v>44124</c:v>
                </c:pt>
                <c:pt idx="1775">
                  <c:v>44125</c:v>
                </c:pt>
                <c:pt idx="1776">
                  <c:v>44126</c:v>
                </c:pt>
                <c:pt idx="1777">
                  <c:v>44127</c:v>
                </c:pt>
                <c:pt idx="1778">
                  <c:v>44130</c:v>
                </c:pt>
                <c:pt idx="1779">
                  <c:v>44131</c:v>
                </c:pt>
                <c:pt idx="1780">
                  <c:v>44132</c:v>
                </c:pt>
                <c:pt idx="1781">
                  <c:v>44133</c:v>
                </c:pt>
                <c:pt idx="1782">
                  <c:v>44134</c:v>
                </c:pt>
                <c:pt idx="1783">
                  <c:v>44137</c:v>
                </c:pt>
                <c:pt idx="1784">
                  <c:v>44138</c:v>
                </c:pt>
                <c:pt idx="1785">
                  <c:v>44139</c:v>
                </c:pt>
                <c:pt idx="1786">
                  <c:v>44140</c:v>
                </c:pt>
                <c:pt idx="1787">
                  <c:v>44141</c:v>
                </c:pt>
                <c:pt idx="1788">
                  <c:v>44144</c:v>
                </c:pt>
                <c:pt idx="1789">
                  <c:v>44145</c:v>
                </c:pt>
                <c:pt idx="1790">
                  <c:v>44146</c:v>
                </c:pt>
                <c:pt idx="1791">
                  <c:v>44147</c:v>
                </c:pt>
                <c:pt idx="1792">
                  <c:v>44148</c:v>
                </c:pt>
                <c:pt idx="1793">
                  <c:v>44151</c:v>
                </c:pt>
                <c:pt idx="1794">
                  <c:v>44152</c:v>
                </c:pt>
                <c:pt idx="1795">
                  <c:v>44153</c:v>
                </c:pt>
                <c:pt idx="1796">
                  <c:v>44154</c:v>
                </c:pt>
                <c:pt idx="1797">
                  <c:v>44155</c:v>
                </c:pt>
                <c:pt idx="1798">
                  <c:v>44158</c:v>
                </c:pt>
                <c:pt idx="1799">
                  <c:v>44159</c:v>
                </c:pt>
                <c:pt idx="1800">
                  <c:v>44160</c:v>
                </c:pt>
                <c:pt idx="1801">
                  <c:v>44161</c:v>
                </c:pt>
                <c:pt idx="1802">
                  <c:v>44162</c:v>
                </c:pt>
                <c:pt idx="1803">
                  <c:v>44165</c:v>
                </c:pt>
                <c:pt idx="1804">
                  <c:v>44166</c:v>
                </c:pt>
                <c:pt idx="1805">
                  <c:v>44167</c:v>
                </c:pt>
                <c:pt idx="1806">
                  <c:v>44168</c:v>
                </c:pt>
                <c:pt idx="1807">
                  <c:v>44169</c:v>
                </c:pt>
                <c:pt idx="1808">
                  <c:v>44172</c:v>
                </c:pt>
                <c:pt idx="1809">
                  <c:v>44173</c:v>
                </c:pt>
                <c:pt idx="1810">
                  <c:v>44174</c:v>
                </c:pt>
                <c:pt idx="1811">
                  <c:v>44175</c:v>
                </c:pt>
                <c:pt idx="1812">
                  <c:v>44176</c:v>
                </c:pt>
                <c:pt idx="1813">
                  <c:v>44179</c:v>
                </c:pt>
                <c:pt idx="1814">
                  <c:v>44180</c:v>
                </c:pt>
                <c:pt idx="1815">
                  <c:v>44181</c:v>
                </c:pt>
                <c:pt idx="1816">
                  <c:v>44182</c:v>
                </c:pt>
                <c:pt idx="1817">
                  <c:v>44183</c:v>
                </c:pt>
                <c:pt idx="1818">
                  <c:v>44186</c:v>
                </c:pt>
                <c:pt idx="1819">
                  <c:v>44187</c:v>
                </c:pt>
                <c:pt idx="1820">
                  <c:v>44188</c:v>
                </c:pt>
                <c:pt idx="1821">
                  <c:v>44189</c:v>
                </c:pt>
                <c:pt idx="1822">
                  <c:v>44190</c:v>
                </c:pt>
                <c:pt idx="1823">
                  <c:v>44193</c:v>
                </c:pt>
                <c:pt idx="1824">
                  <c:v>44194</c:v>
                </c:pt>
                <c:pt idx="1825">
                  <c:v>44195</c:v>
                </c:pt>
                <c:pt idx="1826">
                  <c:v>44196</c:v>
                </c:pt>
                <c:pt idx="1827">
                  <c:v>44197</c:v>
                </c:pt>
                <c:pt idx="1828">
                  <c:v>44200</c:v>
                </c:pt>
                <c:pt idx="1829">
                  <c:v>44201</c:v>
                </c:pt>
                <c:pt idx="1830">
                  <c:v>44202</c:v>
                </c:pt>
                <c:pt idx="1831">
                  <c:v>44203</c:v>
                </c:pt>
                <c:pt idx="1832">
                  <c:v>44204</c:v>
                </c:pt>
                <c:pt idx="1833">
                  <c:v>44207</c:v>
                </c:pt>
                <c:pt idx="1834">
                  <c:v>44208</c:v>
                </c:pt>
                <c:pt idx="1835">
                  <c:v>44209</c:v>
                </c:pt>
                <c:pt idx="1836">
                  <c:v>44210</c:v>
                </c:pt>
                <c:pt idx="1837">
                  <c:v>44211</c:v>
                </c:pt>
                <c:pt idx="1838">
                  <c:v>44214</c:v>
                </c:pt>
                <c:pt idx="1839">
                  <c:v>44215</c:v>
                </c:pt>
                <c:pt idx="1840">
                  <c:v>44216</c:v>
                </c:pt>
                <c:pt idx="1841">
                  <c:v>44217</c:v>
                </c:pt>
                <c:pt idx="1842">
                  <c:v>44218</c:v>
                </c:pt>
                <c:pt idx="1843">
                  <c:v>44221</c:v>
                </c:pt>
                <c:pt idx="1844">
                  <c:v>44222</c:v>
                </c:pt>
                <c:pt idx="1845">
                  <c:v>44223</c:v>
                </c:pt>
                <c:pt idx="1846">
                  <c:v>44224</c:v>
                </c:pt>
                <c:pt idx="1847">
                  <c:v>44225</c:v>
                </c:pt>
                <c:pt idx="1848">
                  <c:v>44228</c:v>
                </c:pt>
                <c:pt idx="1849">
                  <c:v>44229</c:v>
                </c:pt>
                <c:pt idx="1850">
                  <c:v>44230</c:v>
                </c:pt>
                <c:pt idx="1851">
                  <c:v>44231</c:v>
                </c:pt>
                <c:pt idx="1852">
                  <c:v>44232</c:v>
                </c:pt>
                <c:pt idx="1853">
                  <c:v>44235</c:v>
                </c:pt>
                <c:pt idx="1854">
                  <c:v>44236</c:v>
                </c:pt>
                <c:pt idx="1855">
                  <c:v>44237</c:v>
                </c:pt>
                <c:pt idx="1856">
                  <c:v>44238</c:v>
                </c:pt>
                <c:pt idx="1857">
                  <c:v>44239</c:v>
                </c:pt>
                <c:pt idx="1858">
                  <c:v>44242</c:v>
                </c:pt>
                <c:pt idx="1859">
                  <c:v>44243</c:v>
                </c:pt>
                <c:pt idx="1860">
                  <c:v>44244</c:v>
                </c:pt>
                <c:pt idx="1861">
                  <c:v>44245</c:v>
                </c:pt>
                <c:pt idx="1862">
                  <c:v>44246</c:v>
                </c:pt>
                <c:pt idx="1863">
                  <c:v>44249</c:v>
                </c:pt>
                <c:pt idx="1864">
                  <c:v>44250</c:v>
                </c:pt>
                <c:pt idx="1865">
                  <c:v>44251</c:v>
                </c:pt>
                <c:pt idx="1866">
                  <c:v>44252</c:v>
                </c:pt>
                <c:pt idx="1867">
                  <c:v>44253</c:v>
                </c:pt>
                <c:pt idx="1868">
                  <c:v>44256</c:v>
                </c:pt>
                <c:pt idx="1869">
                  <c:v>44257</c:v>
                </c:pt>
                <c:pt idx="1870">
                  <c:v>44258</c:v>
                </c:pt>
                <c:pt idx="1871">
                  <c:v>44259</c:v>
                </c:pt>
                <c:pt idx="1872">
                  <c:v>44260</c:v>
                </c:pt>
                <c:pt idx="1873">
                  <c:v>44263</c:v>
                </c:pt>
                <c:pt idx="1874">
                  <c:v>44264</c:v>
                </c:pt>
                <c:pt idx="1875">
                  <c:v>44265</c:v>
                </c:pt>
                <c:pt idx="1876">
                  <c:v>44266</c:v>
                </c:pt>
                <c:pt idx="1877">
                  <c:v>44267</c:v>
                </c:pt>
                <c:pt idx="1878">
                  <c:v>44270</c:v>
                </c:pt>
                <c:pt idx="1879">
                  <c:v>44271</c:v>
                </c:pt>
                <c:pt idx="1880">
                  <c:v>44272</c:v>
                </c:pt>
                <c:pt idx="1881">
                  <c:v>44273</c:v>
                </c:pt>
                <c:pt idx="1882">
                  <c:v>44274</c:v>
                </c:pt>
                <c:pt idx="1883">
                  <c:v>44277</c:v>
                </c:pt>
                <c:pt idx="1884">
                  <c:v>44278</c:v>
                </c:pt>
                <c:pt idx="1885">
                  <c:v>44279</c:v>
                </c:pt>
                <c:pt idx="1886">
                  <c:v>44280</c:v>
                </c:pt>
                <c:pt idx="1887">
                  <c:v>44281</c:v>
                </c:pt>
                <c:pt idx="1888">
                  <c:v>44284</c:v>
                </c:pt>
                <c:pt idx="1889">
                  <c:v>44285</c:v>
                </c:pt>
                <c:pt idx="1890">
                  <c:v>44286</c:v>
                </c:pt>
                <c:pt idx="1891">
                  <c:v>44287</c:v>
                </c:pt>
                <c:pt idx="1892">
                  <c:v>44288</c:v>
                </c:pt>
                <c:pt idx="1893">
                  <c:v>44291</c:v>
                </c:pt>
                <c:pt idx="1894">
                  <c:v>44292</c:v>
                </c:pt>
                <c:pt idx="1895">
                  <c:v>44293</c:v>
                </c:pt>
                <c:pt idx="1896">
                  <c:v>44294</c:v>
                </c:pt>
                <c:pt idx="1897">
                  <c:v>44295</c:v>
                </c:pt>
                <c:pt idx="1898">
                  <c:v>44298</c:v>
                </c:pt>
                <c:pt idx="1899">
                  <c:v>44299</c:v>
                </c:pt>
                <c:pt idx="1900">
                  <c:v>44300</c:v>
                </c:pt>
                <c:pt idx="1901">
                  <c:v>44301</c:v>
                </c:pt>
                <c:pt idx="1902">
                  <c:v>44302</c:v>
                </c:pt>
                <c:pt idx="1903">
                  <c:v>44305</c:v>
                </c:pt>
                <c:pt idx="1904">
                  <c:v>44306</c:v>
                </c:pt>
                <c:pt idx="1905">
                  <c:v>44307</c:v>
                </c:pt>
                <c:pt idx="1906">
                  <c:v>44308</c:v>
                </c:pt>
                <c:pt idx="1907">
                  <c:v>44309</c:v>
                </c:pt>
                <c:pt idx="1908">
                  <c:v>44312</c:v>
                </c:pt>
                <c:pt idx="1909">
                  <c:v>44313</c:v>
                </c:pt>
                <c:pt idx="1910">
                  <c:v>44314</c:v>
                </c:pt>
                <c:pt idx="1911">
                  <c:v>44315</c:v>
                </c:pt>
                <c:pt idx="1912">
                  <c:v>44316</c:v>
                </c:pt>
                <c:pt idx="1913">
                  <c:v>44319</c:v>
                </c:pt>
                <c:pt idx="1914">
                  <c:v>44320</c:v>
                </c:pt>
                <c:pt idx="1915">
                  <c:v>44321</c:v>
                </c:pt>
                <c:pt idx="1916">
                  <c:v>44322</c:v>
                </c:pt>
                <c:pt idx="1917">
                  <c:v>44323</c:v>
                </c:pt>
                <c:pt idx="1918">
                  <c:v>44326</c:v>
                </c:pt>
                <c:pt idx="1919">
                  <c:v>44327</c:v>
                </c:pt>
                <c:pt idx="1920">
                  <c:v>44328</c:v>
                </c:pt>
                <c:pt idx="1921">
                  <c:v>44329</c:v>
                </c:pt>
                <c:pt idx="1922">
                  <c:v>44330</c:v>
                </c:pt>
                <c:pt idx="1923">
                  <c:v>44333</c:v>
                </c:pt>
                <c:pt idx="1924">
                  <c:v>44334</c:v>
                </c:pt>
                <c:pt idx="1925">
                  <c:v>44335</c:v>
                </c:pt>
                <c:pt idx="1926">
                  <c:v>44336</c:v>
                </c:pt>
                <c:pt idx="1927">
                  <c:v>44337</c:v>
                </c:pt>
                <c:pt idx="1928">
                  <c:v>44340</c:v>
                </c:pt>
                <c:pt idx="1929">
                  <c:v>44341</c:v>
                </c:pt>
                <c:pt idx="1930">
                  <c:v>44342</c:v>
                </c:pt>
                <c:pt idx="1931">
                  <c:v>44343</c:v>
                </c:pt>
                <c:pt idx="1932">
                  <c:v>44344</c:v>
                </c:pt>
                <c:pt idx="1933">
                  <c:v>44347</c:v>
                </c:pt>
                <c:pt idx="1934">
                  <c:v>44348</c:v>
                </c:pt>
                <c:pt idx="1935">
                  <c:v>44349</c:v>
                </c:pt>
                <c:pt idx="1936">
                  <c:v>44350</c:v>
                </c:pt>
                <c:pt idx="1937">
                  <c:v>44351</c:v>
                </c:pt>
                <c:pt idx="1938">
                  <c:v>44354</c:v>
                </c:pt>
                <c:pt idx="1939">
                  <c:v>44355</c:v>
                </c:pt>
                <c:pt idx="1940">
                  <c:v>44356</c:v>
                </c:pt>
                <c:pt idx="1941">
                  <c:v>44357</c:v>
                </c:pt>
                <c:pt idx="1942">
                  <c:v>44358</c:v>
                </c:pt>
                <c:pt idx="1943">
                  <c:v>44361</c:v>
                </c:pt>
                <c:pt idx="1944">
                  <c:v>44362</c:v>
                </c:pt>
                <c:pt idx="1945">
                  <c:v>44363</c:v>
                </c:pt>
                <c:pt idx="1946">
                  <c:v>44364</c:v>
                </c:pt>
                <c:pt idx="1947">
                  <c:v>44365</c:v>
                </c:pt>
                <c:pt idx="1948">
                  <c:v>44368</c:v>
                </c:pt>
                <c:pt idx="1949">
                  <c:v>44369</c:v>
                </c:pt>
                <c:pt idx="1950">
                  <c:v>44370</c:v>
                </c:pt>
                <c:pt idx="1951">
                  <c:v>44371</c:v>
                </c:pt>
                <c:pt idx="1952">
                  <c:v>44372</c:v>
                </c:pt>
                <c:pt idx="1953">
                  <c:v>44375</c:v>
                </c:pt>
                <c:pt idx="1954">
                  <c:v>44376</c:v>
                </c:pt>
                <c:pt idx="1955">
                  <c:v>44377</c:v>
                </c:pt>
                <c:pt idx="1956">
                  <c:v>44378</c:v>
                </c:pt>
                <c:pt idx="1957">
                  <c:v>44379</c:v>
                </c:pt>
                <c:pt idx="1958">
                  <c:v>44382</c:v>
                </c:pt>
                <c:pt idx="1959">
                  <c:v>44383</c:v>
                </c:pt>
                <c:pt idx="1960">
                  <c:v>44384</c:v>
                </c:pt>
                <c:pt idx="1961">
                  <c:v>44385</c:v>
                </c:pt>
                <c:pt idx="1962">
                  <c:v>44386</c:v>
                </c:pt>
                <c:pt idx="1963">
                  <c:v>44389</c:v>
                </c:pt>
                <c:pt idx="1964">
                  <c:v>44390</c:v>
                </c:pt>
                <c:pt idx="1965">
                  <c:v>44391</c:v>
                </c:pt>
                <c:pt idx="1966">
                  <c:v>44392</c:v>
                </c:pt>
                <c:pt idx="1967">
                  <c:v>44393</c:v>
                </c:pt>
                <c:pt idx="1968">
                  <c:v>44396</c:v>
                </c:pt>
                <c:pt idx="1969">
                  <c:v>44397</c:v>
                </c:pt>
                <c:pt idx="1970">
                  <c:v>44398</c:v>
                </c:pt>
                <c:pt idx="1971">
                  <c:v>44399</c:v>
                </c:pt>
                <c:pt idx="1972">
                  <c:v>44400</c:v>
                </c:pt>
                <c:pt idx="1973">
                  <c:v>44403</c:v>
                </c:pt>
                <c:pt idx="1974">
                  <c:v>44404</c:v>
                </c:pt>
                <c:pt idx="1975">
                  <c:v>44405</c:v>
                </c:pt>
                <c:pt idx="1976">
                  <c:v>44406</c:v>
                </c:pt>
                <c:pt idx="1977">
                  <c:v>44407</c:v>
                </c:pt>
                <c:pt idx="1978">
                  <c:v>44410</c:v>
                </c:pt>
                <c:pt idx="1979">
                  <c:v>44411</c:v>
                </c:pt>
                <c:pt idx="1980">
                  <c:v>44412</c:v>
                </c:pt>
                <c:pt idx="1981">
                  <c:v>44413</c:v>
                </c:pt>
                <c:pt idx="1982">
                  <c:v>44414</c:v>
                </c:pt>
                <c:pt idx="1983">
                  <c:v>44417</c:v>
                </c:pt>
                <c:pt idx="1984">
                  <c:v>44418</c:v>
                </c:pt>
                <c:pt idx="1985">
                  <c:v>44419</c:v>
                </c:pt>
                <c:pt idx="1986">
                  <c:v>44420</c:v>
                </c:pt>
                <c:pt idx="1987">
                  <c:v>44421</c:v>
                </c:pt>
                <c:pt idx="1988">
                  <c:v>44424</c:v>
                </c:pt>
                <c:pt idx="1989">
                  <c:v>44425</c:v>
                </c:pt>
                <c:pt idx="1990">
                  <c:v>44426</c:v>
                </c:pt>
                <c:pt idx="1991">
                  <c:v>44427</c:v>
                </c:pt>
                <c:pt idx="1992">
                  <c:v>44428</c:v>
                </c:pt>
                <c:pt idx="1993">
                  <c:v>44431</c:v>
                </c:pt>
                <c:pt idx="1994">
                  <c:v>44432</c:v>
                </c:pt>
                <c:pt idx="1995">
                  <c:v>44433</c:v>
                </c:pt>
                <c:pt idx="1996">
                  <c:v>44434</c:v>
                </c:pt>
                <c:pt idx="1997">
                  <c:v>44435</c:v>
                </c:pt>
                <c:pt idx="1998">
                  <c:v>44438</c:v>
                </c:pt>
                <c:pt idx="1999">
                  <c:v>44439</c:v>
                </c:pt>
                <c:pt idx="2000">
                  <c:v>44440</c:v>
                </c:pt>
                <c:pt idx="2001">
                  <c:v>44441</c:v>
                </c:pt>
                <c:pt idx="2002">
                  <c:v>44442</c:v>
                </c:pt>
                <c:pt idx="2003">
                  <c:v>44445</c:v>
                </c:pt>
                <c:pt idx="2004">
                  <c:v>44446</c:v>
                </c:pt>
                <c:pt idx="2005">
                  <c:v>44447</c:v>
                </c:pt>
                <c:pt idx="2006">
                  <c:v>44448</c:v>
                </c:pt>
                <c:pt idx="2007">
                  <c:v>44449</c:v>
                </c:pt>
                <c:pt idx="2008">
                  <c:v>44452</c:v>
                </c:pt>
                <c:pt idx="2009">
                  <c:v>44453</c:v>
                </c:pt>
                <c:pt idx="2010">
                  <c:v>44454</c:v>
                </c:pt>
                <c:pt idx="2011">
                  <c:v>44455</c:v>
                </c:pt>
                <c:pt idx="2012">
                  <c:v>44456</c:v>
                </c:pt>
                <c:pt idx="2013">
                  <c:v>44459</c:v>
                </c:pt>
                <c:pt idx="2014">
                  <c:v>44460</c:v>
                </c:pt>
                <c:pt idx="2015">
                  <c:v>44461</c:v>
                </c:pt>
                <c:pt idx="2016">
                  <c:v>44462</c:v>
                </c:pt>
                <c:pt idx="2017">
                  <c:v>44463</c:v>
                </c:pt>
                <c:pt idx="2018">
                  <c:v>44466</c:v>
                </c:pt>
                <c:pt idx="2019">
                  <c:v>44467</c:v>
                </c:pt>
                <c:pt idx="2020">
                  <c:v>44468</c:v>
                </c:pt>
                <c:pt idx="2021">
                  <c:v>44469</c:v>
                </c:pt>
                <c:pt idx="2022">
                  <c:v>44470</c:v>
                </c:pt>
                <c:pt idx="2023">
                  <c:v>44473</c:v>
                </c:pt>
                <c:pt idx="2024">
                  <c:v>44474</c:v>
                </c:pt>
                <c:pt idx="2025">
                  <c:v>44475</c:v>
                </c:pt>
                <c:pt idx="2026">
                  <c:v>44476</c:v>
                </c:pt>
                <c:pt idx="2027">
                  <c:v>44477</c:v>
                </c:pt>
                <c:pt idx="2028">
                  <c:v>44480</c:v>
                </c:pt>
                <c:pt idx="2029">
                  <c:v>44481</c:v>
                </c:pt>
                <c:pt idx="2030">
                  <c:v>44482</c:v>
                </c:pt>
                <c:pt idx="2031">
                  <c:v>44483</c:v>
                </c:pt>
                <c:pt idx="2032">
                  <c:v>44484</c:v>
                </c:pt>
                <c:pt idx="2033">
                  <c:v>44487</c:v>
                </c:pt>
                <c:pt idx="2034">
                  <c:v>44488</c:v>
                </c:pt>
                <c:pt idx="2035">
                  <c:v>44489</c:v>
                </c:pt>
                <c:pt idx="2036">
                  <c:v>44490</c:v>
                </c:pt>
                <c:pt idx="2037">
                  <c:v>44491</c:v>
                </c:pt>
                <c:pt idx="2038">
                  <c:v>44494</c:v>
                </c:pt>
                <c:pt idx="2039">
                  <c:v>44495</c:v>
                </c:pt>
                <c:pt idx="2040">
                  <c:v>44496</c:v>
                </c:pt>
                <c:pt idx="2041">
                  <c:v>44497</c:v>
                </c:pt>
                <c:pt idx="2042">
                  <c:v>44498</c:v>
                </c:pt>
                <c:pt idx="2043">
                  <c:v>44501</c:v>
                </c:pt>
                <c:pt idx="2044">
                  <c:v>44502</c:v>
                </c:pt>
                <c:pt idx="2045">
                  <c:v>44503</c:v>
                </c:pt>
                <c:pt idx="2046">
                  <c:v>44504</c:v>
                </c:pt>
                <c:pt idx="2047">
                  <c:v>44505</c:v>
                </c:pt>
                <c:pt idx="2048">
                  <c:v>44508</c:v>
                </c:pt>
                <c:pt idx="2049">
                  <c:v>44509</c:v>
                </c:pt>
                <c:pt idx="2050">
                  <c:v>44510</c:v>
                </c:pt>
                <c:pt idx="2051">
                  <c:v>44511</c:v>
                </c:pt>
                <c:pt idx="2052">
                  <c:v>44512</c:v>
                </c:pt>
                <c:pt idx="2053">
                  <c:v>44515</c:v>
                </c:pt>
                <c:pt idx="2054">
                  <c:v>44516</c:v>
                </c:pt>
                <c:pt idx="2055">
                  <c:v>44517</c:v>
                </c:pt>
                <c:pt idx="2056">
                  <c:v>44518</c:v>
                </c:pt>
                <c:pt idx="2057">
                  <c:v>44519</c:v>
                </c:pt>
                <c:pt idx="2058">
                  <c:v>44522</c:v>
                </c:pt>
                <c:pt idx="2059">
                  <c:v>44523</c:v>
                </c:pt>
                <c:pt idx="2060">
                  <c:v>44524</c:v>
                </c:pt>
                <c:pt idx="2061">
                  <c:v>44525</c:v>
                </c:pt>
                <c:pt idx="2062">
                  <c:v>44526</c:v>
                </c:pt>
                <c:pt idx="2063">
                  <c:v>44529</c:v>
                </c:pt>
                <c:pt idx="2064">
                  <c:v>44530</c:v>
                </c:pt>
                <c:pt idx="2065">
                  <c:v>44531</c:v>
                </c:pt>
                <c:pt idx="2066">
                  <c:v>44532</c:v>
                </c:pt>
                <c:pt idx="2067">
                  <c:v>44533</c:v>
                </c:pt>
                <c:pt idx="2068">
                  <c:v>44536</c:v>
                </c:pt>
                <c:pt idx="2069">
                  <c:v>44537</c:v>
                </c:pt>
                <c:pt idx="2070">
                  <c:v>44538</c:v>
                </c:pt>
                <c:pt idx="2071">
                  <c:v>44539</c:v>
                </c:pt>
                <c:pt idx="2072">
                  <c:v>44540</c:v>
                </c:pt>
                <c:pt idx="2073">
                  <c:v>44543</c:v>
                </c:pt>
                <c:pt idx="2074">
                  <c:v>44544</c:v>
                </c:pt>
                <c:pt idx="2075">
                  <c:v>44545</c:v>
                </c:pt>
                <c:pt idx="2076">
                  <c:v>44546</c:v>
                </c:pt>
                <c:pt idx="2077">
                  <c:v>44547</c:v>
                </c:pt>
                <c:pt idx="2078">
                  <c:v>44550</c:v>
                </c:pt>
                <c:pt idx="2079">
                  <c:v>44551</c:v>
                </c:pt>
                <c:pt idx="2080">
                  <c:v>44552</c:v>
                </c:pt>
                <c:pt idx="2081">
                  <c:v>44553</c:v>
                </c:pt>
                <c:pt idx="2082">
                  <c:v>44554</c:v>
                </c:pt>
                <c:pt idx="2083">
                  <c:v>44557</c:v>
                </c:pt>
                <c:pt idx="2084">
                  <c:v>44558</c:v>
                </c:pt>
                <c:pt idx="2085">
                  <c:v>44559</c:v>
                </c:pt>
                <c:pt idx="2086">
                  <c:v>44560</c:v>
                </c:pt>
                <c:pt idx="2087">
                  <c:v>44561</c:v>
                </c:pt>
                <c:pt idx="2088">
                  <c:v>44564</c:v>
                </c:pt>
                <c:pt idx="2089">
                  <c:v>44565</c:v>
                </c:pt>
                <c:pt idx="2090">
                  <c:v>44566</c:v>
                </c:pt>
                <c:pt idx="2091">
                  <c:v>44567</c:v>
                </c:pt>
                <c:pt idx="2092">
                  <c:v>44568</c:v>
                </c:pt>
                <c:pt idx="2093">
                  <c:v>44571</c:v>
                </c:pt>
                <c:pt idx="2094">
                  <c:v>44572</c:v>
                </c:pt>
                <c:pt idx="2095">
                  <c:v>44573</c:v>
                </c:pt>
                <c:pt idx="2096">
                  <c:v>44574</c:v>
                </c:pt>
                <c:pt idx="2097">
                  <c:v>44575</c:v>
                </c:pt>
                <c:pt idx="2098">
                  <c:v>44578</c:v>
                </c:pt>
                <c:pt idx="2099">
                  <c:v>44579</c:v>
                </c:pt>
                <c:pt idx="2100">
                  <c:v>44580</c:v>
                </c:pt>
                <c:pt idx="2101">
                  <c:v>44581</c:v>
                </c:pt>
                <c:pt idx="2102">
                  <c:v>44582</c:v>
                </c:pt>
                <c:pt idx="2103">
                  <c:v>44585</c:v>
                </c:pt>
                <c:pt idx="2104">
                  <c:v>44586</c:v>
                </c:pt>
                <c:pt idx="2105">
                  <c:v>44587</c:v>
                </c:pt>
                <c:pt idx="2106">
                  <c:v>44588</c:v>
                </c:pt>
                <c:pt idx="2107">
                  <c:v>44589</c:v>
                </c:pt>
                <c:pt idx="2108">
                  <c:v>44592</c:v>
                </c:pt>
                <c:pt idx="2109">
                  <c:v>44593</c:v>
                </c:pt>
                <c:pt idx="2110">
                  <c:v>44594</c:v>
                </c:pt>
                <c:pt idx="2111">
                  <c:v>44595</c:v>
                </c:pt>
                <c:pt idx="2112">
                  <c:v>44596</c:v>
                </c:pt>
                <c:pt idx="2113">
                  <c:v>44599</c:v>
                </c:pt>
                <c:pt idx="2114">
                  <c:v>44600</c:v>
                </c:pt>
                <c:pt idx="2115">
                  <c:v>44601</c:v>
                </c:pt>
                <c:pt idx="2116">
                  <c:v>44602</c:v>
                </c:pt>
                <c:pt idx="2117">
                  <c:v>44603</c:v>
                </c:pt>
                <c:pt idx="2118">
                  <c:v>44606</c:v>
                </c:pt>
                <c:pt idx="2119">
                  <c:v>44607</c:v>
                </c:pt>
                <c:pt idx="2120">
                  <c:v>44608</c:v>
                </c:pt>
                <c:pt idx="2121">
                  <c:v>44609</c:v>
                </c:pt>
                <c:pt idx="2122">
                  <c:v>44610</c:v>
                </c:pt>
                <c:pt idx="2123">
                  <c:v>44613</c:v>
                </c:pt>
                <c:pt idx="2124">
                  <c:v>44614</c:v>
                </c:pt>
                <c:pt idx="2125">
                  <c:v>44615</c:v>
                </c:pt>
                <c:pt idx="2126">
                  <c:v>44616</c:v>
                </c:pt>
                <c:pt idx="2127">
                  <c:v>44617</c:v>
                </c:pt>
                <c:pt idx="2128">
                  <c:v>44620</c:v>
                </c:pt>
                <c:pt idx="2129">
                  <c:v>44621</c:v>
                </c:pt>
                <c:pt idx="2130">
                  <c:v>44622</c:v>
                </c:pt>
                <c:pt idx="2131">
                  <c:v>44623</c:v>
                </c:pt>
                <c:pt idx="2132">
                  <c:v>44624</c:v>
                </c:pt>
                <c:pt idx="2133">
                  <c:v>44627</c:v>
                </c:pt>
                <c:pt idx="2134">
                  <c:v>44628</c:v>
                </c:pt>
                <c:pt idx="2135">
                  <c:v>44629</c:v>
                </c:pt>
                <c:pt idx="2136">
                  <c:v>44630</c:v>
                </c:pt>
                <c:pt idx="2137">
                  <c:v>44631</c:v>
                </c:pt>
                <c:pt idx="2138">
                  <c:v>44634</c:v>
                </c:pt>
                <c:pt idx="2139">
                  <c:v>44635</c:v>
                </c:pt>
                <c:pt idx="2140">
                  <c:v>44636</c:v>
                </c:pt>
                <c:pt idx="2141">
                  <c:v>44637</c:v>
                </c:pt>
                <c:pt idx="2142">
                  <c:v>44638</c:v>
                </c:pt>
                <c:pt idx="2143">
                  <c:v>44641</c:v>
                </c:pt>
                <c:pt idx="2144">
                  <c:v>44642</c:v>
                </c:pt>
                <c:pt idx="2145">
                  <c:v>44643</c:v>
                </c:pt>
                <c:pt idx="2146">
                  <c:v>44644</c:v>
                </c:pt>
                <c:pt idx="2147">
                  <c:v>44645</c:v>
                </c:pt>
                <c:pt idx="2148">
                  <c:v>44648</c:v>
                </c:pt>
                <c:pt idx="2149">
                  <c:v>44649</c:v>
                </c:pt>
                <c:pt idx="2150">
                  <c:v>44650</c:v>
                </c:pt>
                <c:pt idx="2151">
                  <c:v>44651</c:v>
                </c:pt>
                <c:pt idx="2152">
                  <c:v>44652</c:v>
                </c:pt>
                <c:pt idx="2153">
                  <c:v>44655</c:v>
                </c:pt>
                <c:pt idx="2154">
                  <c:v>44656</c:v>
                </c:pt>
                <c:pt idx="2155">
                  <c:v>44657</c:v>
                </c:pt>
                <c:pt idx="2156">
                  <c:v>44658</c:v>
                </c:pt>
                <c:pt idx="2157">
                  <c:v>44659</c:v>
                </c:pt>
                <c:pt idx="2158">
                  <c:v>44662</c:v>
                </c:pt>
                <c:pt idx="2159">
                  <c:v>44663</c:v>
                </c:pt>
                <c:pt idx="2160">
                  <c:v>44664</c:v>
                </c:pt>
                <c:pt idx="2161">
                  <c:v>44665</c:v>
                </c:pt>
                <c:pt idx="2162">
                  <c:v>44666</c:v>
                </c:pt>
                <c:pt idx="2163">
                  <c:v>44669</c:v>
                </c:pt>
                <c:pt idx="2164">
                  <c:v>44670</c:v>
                </c:pt>
                <c:pt idx="2165">
                  <c:v>44671</c:v>
                </c:pt>
                <c:pt idx="2166">
                  <c:v>44672</c:v>
                </c:pt>
                <c:pt idx="2167">
                  <c:v>44673</c:v>
                </c:pt>
                <c:pt idx="2168">
                  <c:v>44676</c:v>
                </c:pt>
                <c:pt idx="2169">
                  <c:v>44677</c:v>
                </c:pt>
                <c:pt idx="2170">
                  <c:v>44678</c:v>
                </c:pt>
                <c:pt idx="2171">
                  <c:v>44679</c:v>
                </c:pt>
                <c:pt idx="2172">
                  <c:v>44680</c:v>
                </c:pt>
                <c:pt idx="2173">
                  <c:v>44683</c:v>
                </c:pt>
                <c:pt idx="2174">
                  <c:v>44684</c:v>
                </c:pt>
                <c:pt idx="2175">
                  <c:v>44685</c:v>
                </c:pt>
                <c:pt idx="2176">
                  <c:v>44686</c:v>
                </c:pt>
                <c:pt idx="2177">
                  <c:v>44687</c:v>
                </c:pt>
                <c:pt idx="2178">
                  <c:v>44690</c:v>
                </c:pt>
                <c:pt idx="2179">
                  <c:v>44691</c:v>
                </c:pt>
                <c:pt idx="2180">
                  <c:v>44692</c:v>
                </c:pt>
                <c:pt idx="2181">
                  <c:v>44693</c:v>
                </c:pt>
                <c:pt idx="2182">
                  <c:v>44694</c:v>
                </c:pt>
                <c:pt idx="2183">
                  <c:v>44697</c:v>
                </c:pt>
                <c:pt idx="2184">
                  <c:v>44698</c:v>
                </c:pt>
                <c:pt idx="2185">
                  <c:v>44699</c:v>
                </c:pt>
                <c:pt idx="2186">
                  <c:v>44700</c:v>
                </c:pt>
                <c:pt idx="2187">
                  <c:v>44701</c:v>
                </c:pt>
                <c:pt idx="2188">
                  <c:v>44704</c:v>
                </c:pt>
                <c:pt idx="2189">
                  <c:v>44705</c:v>
                </c:pt>
                <c:pt idx="2190">
                  <c:v>44706</c:v>
                </c:pt>
                <c:pt idx="2191">
                  <c:v>44707</c:v>
                </c:pt>
                <c:pt idx="2192">
                  <c:v>44708</c:v>
                </c:pt>
                <c:pt idx="2193">
                  <c:v>44711</c:v>
                </c:pt>
                <c:pt idx="2194">
                  <c:v>44712</c:v>
                </c:pt>
                <c:pt idx="2195">
                  <c:v>44713</c:v>
                </c:pt>
                <c:pt idx="2196">
                  <c:v>44714</c:v>
                </c:pt>
                <c:pt idx="2197">
                  <c:v>44715</c:v>
                </c:pt>
                <c:pt idx="2198">
                  <c:v>44718</c:v>
                </c:pt>
                <c:pt idx="2199">
                  <c:v>44719</c:v>
                </c:pt>
                <c:pt idx="2200">
                  <c:v>44720</c:v>
                </c:pt>
                <c:pt idx="2201">
                  <c:v>44721</c:v>
                </c:pt>
                <c:pt idx="2202">
                  <c:v>44722</c:v>
                </c:pt>
                <c:pt idx="2203">
                  <c:v>44725</c:v>
                </c:pt>
                <c:pt idx="2204">
                  <c:v>44726</c:v>
                </c:pt>
                <c:pt idx="2205">
                  <c:v>44727</c:v>
                </c:pt>
                <c:pt idx="2206">
                  <c:v>44728</c:v>
                </c:pt>
                <c:pt idx="2207">
                  <c:v>44729</c:v>
                </c:pt>
                <c:pt idx="2208">
                  <c:v>44732</c:v>
                </c:pt>
                <c:pt idx="2209">
                  <c:v>44733</c:v>
                </c:pt>
                <c:pt idx="2210">
                  <c:v>44734</c:v>
                </c:pt>
                <c:pt idx="2211">
                  <c:v>44735</c:v>
                </c:pt>
                <c:pt idx="2212">
                  <c:v>44736</c:v>
                </c:pt>
                <c:pt idx="2213">
                  <c:v>44739</c:v>
                </c:pt>
                <c:pt idx="2214">
                  <c:v>44740</c:v>
                </c:pt>
                <c:pt idx="2215">
                  <c:v>44741</c:v>
                </c:pt>
                <c:pt idx="2216">
                  <c:v>44742</c:v>
                </c:pt>
                <c:pt idx="2217">
                  <c:v>44743</c:v>
                </c:pt>
                <c:pt idx="2218">
                  <c:v>44746</c:v>
                </c:pt>
                <c:pt idx="2219">
                  <c:v>44747</c:v>
                </c:pt>
                <c:pt idx="2220">
                  <c:v>44748</c:v>
                </c:pt>
                <c:pt idx="2221">
                  <c:v>44749</c:v>
                </c:pt>
                <c:pt idx="2222">
                  <c:v>44750</c:v>
                </c:pt>
                <c:pt idx="2223">
                  <c:v>44753</c:v>
                </c:pt>
                <c:pt idx="2224">
                  <c:v>44754</c:v>
                </c:pt>
                <c:pt idx="2225">
                  <c:v>44755</c:v>
                </c:pt>
                <c:pt idx="2226">
                  <c:v>44756</c:v>
                </c:pt>
                <c:pt idx="2227">
                  <c:v>44757</c:v>
                </c:pt>
                <c:pt idx="2228">
                  <c:v>44760</c:v>
                </c:pt>
                <c:pt idx="2229">
                  <c:v>44761</c:v>
                </c:pt>
                <c:pt idx="2230">
                  <c:v>44762</c:v>
                </c:pt>
                <c:pt idx="2231">
                  <c:v>44763</c:v>
                </c:pt>
                <c:pt idx="2232">
                  <c:v>44764</c:v>
                </c:pt>
                <c:pt idx="2233">
                  <c:v>44767</c:v>
                </c:pt>
                <c:pt idx="2234">
                  <c:v>44768</c:v>
                </c:pt>
                <c:pt idx="2235">
                  <c:v>44769</c:v>
                </c:pt>
                <c:pt idx="2236">
                  <c:v>44770</c:v>
                </c:pt>
                <c:pt idx="2237">
                  <c:v>44771</c:v>
                </c:pt>
                <c:pt idx="2238">
                  <c:v>44774</c:v>
                </c:pt>
                <c:pt idx="2239">
                  <c:v>44775</c:v>
                </c:pt>
                <c:pt idx="2240">
                  <c:v>44776</c:v>
                </c:pt>
                <c:pt idx="2241">
                  <c:v>44777</c:v>
                </c:pt>
                <c:pt idx="2242">
                  <c:v>44778</c:v>
                </c:pt>
                <c:pt idx="2243">
                  <c:v>44781</c:v>
                </c:pt>
                <c:pt idx="2244">
                  <c:v>44782</c:v>
                </c:pt>
                <c:pt idx="2245">
                  <c:v>44783</c:v>
                </c:pt>
                <c:pt idx="2246">
                  <c:v>44784</c:v>
                </c:pt>
                <c:pt idx="2247">
                  <c:v>44785</c:v>
                </c:pt>
                <c:pt idx="2248">
                  <c:v>44788</c:v>
                </c:pt>
                <c:pt idx="2249">
                  <c:v>44789</c:v>
                </c:pt>
                <c:pt idx="2250">
                  <c:v>44790</c:v>
                </c:pt>
                <c:pt idx="2251">
                  <c:v>44791</c:v>
                </c:pt>
                <c:pt idx="2252">
                  <c:v>44792</c:v>
                </c:pt>
                <c:pt idx="2253">
                  <c:v>44795</c:v>
                </c:pt>
                <c:pt idx="2254">
                  <c:v>44796</c:v>
                </c:pt>
                <c:pt idx="2255">
                  <c:v>44797</c:v>
                </c:pt>
                <c:pt idx="2256">
                  <c:v>44798</c:v>
                </c:pt>
                <c:pt idx="2257">
                  <c:v>44799</c:v>
                </c:pt>
                <c:pt idx="2258">
                  <c:v>44802</c:v>
                </c:pt>
                <c:pt idx="2259">
                  <c:v>44803</c:v>
                </c:pt>
                <c:pt idx="2260">
                  <c:v>44804</c:v>
                </c:pt>
                <c:pt idx="2261">
                  <c:v>44805</c:v>
                </c:pt>
                <c:pt idx="2262">
                  <c:v>44806</c:v>
                </c:pt>
                <c:pt idx="2263">
                  <c:v>44809</c:v>
                </c:pt>
                <c:pt idx="2264">
                  <c:v>44810</c:v>
                </c:pt>
                <c:pt idx="2265">
                  <c:v>44811</c:v>
                </c:pt>
                <c:pt idx="2266">
                  <c:v>44812</c:v>
                </c:pt>
                <c:pt idx="2267">
                  <c:v>44813</c:v>
                </c:pt>
                <c:pt idx="2268">
                  <c:v>44816</c:v>
                </c:pt>
                <c:pt idx="2269">
                  <c:v>44817</c:v>
                </c:pt>
                <c:pt idx="2270">
                  <c:v>44818</c:v>
                </c:pt>
                <c:pt idx="2271">
                  <c:v>44819</c:v>
                </c:pt>
                <c:pt idx="2272">
                  <c:v>44820</c:v>
                </c:pt>
                <c:pt idx="2273">
                  <c:v>44823</c:v>
                </c:pt>
                <c:pt idx="2274">
                  <c:v>44824</c:v>
                </c:pt>
                <c:pt idx="2275">
                  <c:v>44825</c:v>
                </c:pt>
                <c:pt idx="2276">
                  <c:v>44826</c:v>
                </c:pt>
                <c:pt idx="2277">
                  <c:v>44827</c:v>
                </c:pt>
                <c:pt idx="2278">
                  <c:v>44830</c:v>
                </c:pt>
                <c:pt idx="2279">
                  <c:v>44831</c:v>
                </c:pt>
                <c:pt idx="2280">
                  <c:v>44832</c:v>
                </c:pt>
                <c:pt idx="2281">
                  <c:v>44833</c:v>
                </c:pt>
                <c:pt idx="2282">
                  <c:v>44834</c:v>
                </c:pt>
                <c:pt idx="2283">
                  <c:v>44837</c:v>
                </c:pt>
                <c:pt idx="2284">
                  <c:v>44838</c:v>
                </c:pt>
                <c:pt idx="2285">
                  <c:v>44839</c:v>
                </c:pt>
                <c:pt idx="2286">
                  <c:v>44840</c:v>
                </c:pt>
                <c:pt idx="2287">
                  <c:v>44841</c:v>
                </c:pt>
                <c:pt idx="2288">
                  <c:v>44844</c:v>
                </c:pt>
                <c:pt idx="2289">
                  <c:v>44845</c:v>
                </c:pt>
                <c:pt idx="2290">
                  <c:v>44846</c:v>
                </c:pt>
                <c:pt idx="2291">
                  <c:v>44847</c:v>
                </c:pt>
                <c:pt idx="2292">
                  <c:v>44848</c:v>
                </c:pt>
                <c:pt idx="2293">
                  <c:v>44851</c:v>
                </c:pt>
                <c:pt idx="2294">
                  <c:v>44852</c:v>
                </c:pt>
                <c:pt idx="2295">
                  <c:v>44853</c:v>
                </c:pt>
                <c:pt idx="2296">
                  <c:v>44854</c:v>
                </c:pt>
                <c:pt idx="2297">
                  <c:v>44855</c:v>
                </c:pt>
                <c:pt idx="2298">
                  <c:v>44858</c:v>
                </c:pt>
                <c:pt idx="2299">
                  <c:v>44859</c:v>
                </c:pt>
                <c:pt idx="2300">
                  <c:v>44860</c:v>
                </c:pt>
                <c:pt idx="2301">
                  <c:v>44861</c:v>
                </c:pt>
                <c:pt idx="2302">
                  <c:v>44862</c:v>
                </c:pt>
                <c:pt idx="2303">
                  <c:v>44865</c:v>
                </c:pt>
                <c:pt idx="2304">
                  <c:v>44866</c:v>
                </c:pt>
                <c:pt idx="2305">
                  <c:v>44867</c:v>
                </c:pt>
                <c:pt idx="2306">
                  <c:v>44868</c:v>
                </c:pt>
                <c:pt idx="2307">
                  <c:v>44869</c:v>
                </c:pt>
                <c:pt idx="2308">
                  <c:v>44872</c:v>
                </c:pt>
                <c:pt idx="2309">
                  <c:v>44873</c:v>
                </c:pt>
                <c:pt idx="2310">
                  <c:v>44874</c:v>
                </c:pt>
                <c:pt idx="2311">
                  <c:v>44875</c:v>
                </c:pt>
                <c:pt idx="2312">
                  <c:v>44876</c:v>
                </c:pt>
                <c:pt idx="2313">
                  <c:v>44879</c:v>
                </c:pt>
                <c:pt idx="2314">
                  <c:v>44880</c:v>
                </c:pt>
                <c:pt idx="2315">
                  <c:v>44881</c:v>
                </c:pt>
                <c:pt idx="2316">
                  <c:v>44882</c:v>
                </c:pt>
                <c:pt idx="2317">
                  <c:v>44883</c:v>
                </c:pt>
                <c:pt idx="2318">
                  <c:v>44886</c:v>
                </c:pt>
                <c:pt idx="2319">
                  <c:v>44887</c:v>
                </c:pt>
                <c:pt idx="2320">
                  <c:v>44888</c:v>
                </c:pt>
                <c:pt idx="2321">
                  <c:v>44889</c:v>
                </c:pt>
                <c:pt idx="2322">
                  <c:v>44890</c:v>
                </c:pt>
                <c:pt idx="2323">
                  <c:v>44893</c:v>
                </c:pt>
                <c:pt idx="2324">
                  <c:v>44894</c:v>
                </c:pt>
                <c:pt idx="2325">
                  <c:v>44895</c:v>
                </c:pt>
                <c:pt idx="2326">
                  <c:v>44896</c:v>
                </c:pt>
                <c:pt idx="2327">
                  <c:v>44897</c:v>
                </c:pt>
                <c:pt idx="2328">
                  <c:v>44900</c:v>
                </c:pt>
                <c:pt idx="2329">
                  <c:v>44901</c:v>
                </c:pt>
                <c:pt idx="2330">
                  <c:v>44902</c:v>
                </c:pt>
                <c:pt idx="2331">
                  <c:v>44903</c:v>
                </c:pt>
                <c:pt idx="2332">
                  <c:v>44904</c:v>
                </c:pt>
                <c:pt idx="2333">
                  <c:v>44907</c:v>
                </c:pt>
                <c:pt idx="2334">
                  <c:v>44908</c:v>
                </c:pt>
                <c:pt idx="2335">
                  <c:v>44909</c:v>
                </c:pt>
                <c:pt idx="2336">
                  <c:v>44910</c:v>
                </c:pt>
                <c:pt idx="2337">
                  <c:v>44911</c:v>
                </c:pt>
                <c:pt idx="2338">
                  <c:v>44914</c:v>
                </c:pt>
                <c:pt idx="2339">
                  <c:v>44915</c:v>
                </c:pt>
                <c:pt idx="2340">
                  <c:v>44916</c:v>
                </c:pt>
                <c:pt idx="2341">
                  <c:v>44917</c:v>
                </c:pt>
                <c:pt idx="2342">
                  <c:v>44918</c:v>
                </c:pt>
                <c:pt idx="2343">
                  <c:v>44921</c:v>
                </c:pt>
                <c:pt idx="2344">
                  <c:v>44922</c:v>
                </c:pt>
                <c:pt idx="2345">
                  <c:v>44923</c:v>
                </c:pt>
                <c:pt idx="2346">
                  <c:v>44924</c:v>
                </c:pt>
                <c:pt idx="2347">
                  <c:v>44925</c:v>
                </c:pt>
                <c:pt idx="2348">
                  <c:v>44928</c:v>
                </c:pt>
                <c:pt idx="2349">
                  <c:v>44929</c:v>
                </c:pt>
                <c:pt idx="2350">
                  <c:v>44930</c:v>
                </c:pt>
                <c:pt idx="2351">
                  <c:v>44931</c:v>
                </c:pt>
                <c:pt idx="2352">
                  <c:v>44932</c:v>
                </c:pt>
                <c:pt idx="2353">
                  <c:v>44935</c:v>
                </c:pt>
                <c:pt idx="2354">
                  <c:v>44936</c:v>
                </c:pt>
                <c:pt idx="2355">
                  <c:v>44937</c:v>
                </c:pt>
                <c:pt idx="2356">
                  <c:v>44938</c:v>
                </c:pt>
                <c:pt idx="2357">
                  <c:v>44939</c:v>
                </c:pt>
                <c:pt idx="2358">
                  <c:v>44942</c:v>
                </c:pt>
                <c:pt idx="2359">
                  <c:v>44943</c:v>
                </c:pt>
                <c:pt idx="2360">
                  <c:v>44944</c:v>
                </c:pt>
                <c:pt idx="2361">
                  <c:v>44945</c:v>
                </c:pt>
                <c:pt idx="2362">
                  <c:v>44946</c:v>
                </c:pt>
                <c:pt idx="2363">
                  <c:v>44949</c:v>
                </c:pt>
                <c:pt idx="2364">
                  <c:v>44950</c:v>
                </c:pt>
                <c:pt idx="2365">
                  <c:v>44951</c:v>
                </c:pt>
                <c:pt idx="2366">
                  <c:v>44952</c:v>
                </c:pt>
                <c:pt idx="2367">
                  <c:v>44953</c:v>
                </c:pt>
                <c:pt idx="2368">
                  <c:v>44956</c:v>
                </c:pt>
                <c:pt idx="2369">
                  <c:v>44957</c:v>
                </c:pt>
                <c:pt idx="2370">
                  <c:v>44958</c:v>
                </c:pt>
                <c:pt idx="2371">
                  <c:v>44959</c:v>
                </c:pt>
                <c:pt idx="2372">
                  <c:v>44960</c:v>
                </c:pt>
                <c:pt idx="2373">
                  <c:v>44963</c:v>
                </c:pt>
                <c:pt idx="2374">
                  <c:v>44964</c:v>
                </c:pt>
                <c:pt idx="2375">
                  <c:v>44965</c:v>
                </c:pt>
                <c:pt idx="2376">
                  <c:v>44966</c:v>
                </c:pt>
                <c:pt idx="2377">
                  <c:v>44967</c:v>
                </c:pt>
                <c:pt idx="2378">
                  <c:v>44970</c:v>
                </c:pt>
                <c:pt idx="2379">
                  <c:v>44971</c:v>
                </c:pt>
                <c:pt idx="2380">
                  <c:v>44972</c:v>
                </c:pt>
                <c:pt idx="2381">
                  <c:v>44973</c:v>
                </c:pt>
                <c:pt idx="2382">
                  <c:v>44974</c:v>
                </c:pt>
                <c:pt idx="2383">
                  <c:v>44977</c:v>
                </c:pt>
                <c:pt idx="2384">
                  <c:v>44978</c:v>
                </c:pt>
                <c:pt idx="2385">
                  <c:v>44979</c:v>
                </c:pt>
                <c:pt idx="2386">
                  <c:v>44980</c:v>
                </c:pt>
                <c:pt idx="2387">
                  <c:v>44981</c:v>
                </c:pt>
                <c:pt idx="2388">
                  <c:v>44984</c:v>
                </c:pt>
                <c:pt idx="2389">
                  <c:v>44985</c:v>
                </c:pt>
                <c:pt idx="2390">
                  <c:v>44986</c:v>
                </c:pt>
                <c:pt idx="2391">
                  <c:v>44987</c:v>
                </c:pt>
                <c:pt idx="2392">
                  <c:v>44988</c:v>
                </c:pt>
                <c:pt idx="2393">
                  <c:v>44991</c:v>
                </c:pt>
                <c:pt idx="2394">
                  <c:v>44992</c:v>
                </c:pt>
                <c:pt idx="2395">
                  <c:v>44993</c:v>
                </c:pt>
                <c:pt idx="2396">
                  <c:v>44994</c:v>
                </c:pt>
                <c:pt idx="2397">
                  <c:v>44995</c:v>
                </c:pt>
                <c:pt idx="2398">
                  <c:v>44998</c:v>
                </c:pt>
                <c:pt idx="2399">
                  <c:v>44999</c:v>
                </c:pt>
                <c:pt idx="2400">
                  <c:v>45000</c:v>
                </c:pt>
                <c:pt idx="2401">
                  <c:v>45001</c:v>
                </c:pt>
                <c:pt idx="2402">
                  <c:v>45002</c:v>
                </c:pt>
                <c:pt idx="2403">
                  <c:v>45005</c:v>
                </c:pt>
                <c:pt idx="2404">
                  <c:v>45006</c:v>
                </c:pt>
                <c:pt idx="2405">
                  <c:v>45007</c:v>
                </c:pt>
                <c:pt idx="2406">
                  <c:v>45008</c:v>
                </c:pt>
                <c:pt idx="2407">
                  <c:v>45009</c:v>
                </c:pt>
                <c:pt idx="2408">
                  <c:v>45012</c:v>
                </c:pt>
                <c:pt idx="2409">
                  <c:v>45013</c:v>
                </c:pt>
                <c:pt idx="2410">
                  <c:v>45014</c:v>
                </c:pt>
                <c:pt idx="2411">
                  <c:v>45015</c:v>
                </c:pt>
                <c:pt idx="2412">
                  <c:v>45016</c:v>
                </c:pt>
                <c:pt idx="2413">
                  <c:v>45019</c:v>
                </c:pt>
                <c:pt idx="2414">
                  <c:v>45020</c:v>
                </c:pt>
                <c:pt idx="2415">
                  <c:v>45021</c:v>
                </c:pt>
                <c:pt idx="2416">
                  <c:v>45022</c:v>
                </c:pt>
                <c:pt idx="2417">
                  <c:v>45023</c:v>
                </c:pt>
                <c:pt idx="2418">
                  <c:v>45026</c:v>
                </c:pt>
                <c:pt idx="2419">
                  <c:v>45027</c:v>
                </c:pt>
                <c:pt idx="2420">
                  <c:v>45028</c:v>
                </c:pt>
                <c:pt idx="2421">
                  <c:v>45029</c:v>
                </c:pt>
                <c:pt idx="2422">
                  <c:v>45030</c:v>
                </c:pt>
                <c:pt idx="2423">
                  <c:v>45033</c:v>
                </c:pt>
                <c:pt idx="2424">
                  <c:v>45034</c:v>
                </c:pt>
                <c:pt idx="2425">
                  <c:v>45035</c:v>
                </c:pt>
                <c:pt idx="2426">
                  <c:v>45036</c:v>
                </c:pt>
                <c:pt idx="2427">
                  <c:v>45037</c:v>
                </c:pt>
                <c:pt idx="2428">
                  <c:v>45040</c:v>
                </c:pt>
                <c:pt idx="2429">
                  <c:v>45041</c:v>
                </c:pt>
                <c:pt idx="2430">
                  <c:v>45042</c:v>
                </c:pt>
                <c:pt idx="2431">
                  <c:v>45043</c:v>
                </c:pt>
                <c:pt idx="2432">
                  <c:v>45044</c:v>
                </c:pt>
                <c:pt idx="2433">
                  <c:v>45047</c:v>
                </c:pt>
                <c:pt idx="2434">
                  <c:v>45048</c:v>
                </c:pt>
                <c:pt idx="2435">
                  <c:v>45049</c:v>
                </c:pt>
                <c:pt idx="2436">
                  <c:v>45050</c:v>
                </c:pt>
                <c:pt idx="2437">
                  <c:v>45051</c:v>
                </c:pt>
                <c:pt idx="2438">
                  <c:v>45054</c:v>
                </c:pt>
                <c:pt idx="2439">
                  <c:v>45055</c:v>
                </c:pt>
                <c:pt idx="2440">
                  <c:v>45056</c:v>
                </c:pt>
                <c:pt idx="2441">
                  <c:v>45057</c:v>
                </c:pt>
                <c:pt idx="2442">
                  <c:v>45058</c:v>
                </c:pt>
                <c:pt idx="2443">
                  <c:v>45061</c:v>
                </c:pt>
                <c:pt idx="2444">
                  <c:v>45062</c:v>
                </c:pt>
                <c:pt idx="2445">
                  <c:v>45063</c:v>
                </c:pt>
                <c:pt idx="2446">
                  <c:v>45064</c:v>
                </c:pt>
                <c:pt idx="2447">
                  <c:v>45065</c:v>
                </c:pt>
                <c:pt idx="2448">
                  <c:v>45068</c:v>
                </c:pt>
                <c:pt idx="2449">
                  <c:v>45069</c:v>
                </c:pt>
                <c:pt idx="2450">
                  <c:v>45070</c:v>
                </c:pt>
                <c:pt idx="2451">
                  <c:v>45071</c:v>
                </c:pt>
                <c:pt idx="2452">
                  <c:v>45072</c:v>
                </c:pt>
                <c:pt idx="2453">
                  <c:v>45075</c:v>
                </c:pt>
                <c:pt idx="2454">
                  <c:v>45076</c:v>
                </c:pt>
                <c:pt idx="2455">
                  <c:v>45077</c:v>
                </c:pt>
                <c:pt idx="2456">
                  <c:v>45078</c:v>
                </c:pt>
                <c:pt idx="2457">
                  <c:v>45079</c:v>
                </c:pt>
                <c:pt idx="2458">
                  <c:v>45082</c:v>
                </c:pt>
                <c:pt idx="2459">
                  <c:v>45083</c:v>
                </c:pt>
                <c:pt idx="2460">
                  <c:v>45084</c:v>
                </c:pt>
                <c:pt idx="2461">
                  <c:v>45085</c:v>
                </c:pt>
                <c:pt idx="2462">
                  <c:v>45086</c:v>
                </c:pt>
                <c:pt idx="2463">
                  <c:v>45089</c:v>
                </c:pt>
                <c:pt idx="2464">
                  <c:v>45090</c:v>
                </c:pt>
                <c:pt idx="2465">
                  <c:v>45091</c:v>
                </c:pt>
                <c:pt idx="2466">
                  <c:v>45092</c:v>
                </c:pt>
                <c:pt idx="2467">
                  <c:v>45093</c:v>
                </c:pt>
                <c:pt idx="2468">
                  <c:v>45096</c:v>
                </c:pt>
                <c:pt idx="2469">
                  <c:v>45097</c:v>
                </c:pt>
                <c:pt idx="2470">
                  <c:v>45098</c:v>
                </c:pt>
                <c:pt idx="2471">
                  <c:v>45099</c:v>
                </c:pt>
                <c:pt idx="2472">
                  <c:v>45100</c:v>
                </c:pt>
                <c:pt idx="2473">
                  <c:v>45103</c:v>
                </c:pt>
                <c:pt idx="2474">
                  <c:v>45104</c:v>
                </c:pt>
                <c:pt idx="2475">
                  <c:v>45105</c:v>
                </c:pt>
                <c:pt idx="2476">
                  <c:v>45106</c:v>
                </c:pt>
                <c:pt idx="2477">
                  <c:v>45107</c:v>
                </c:pt>
                <c:pt idx="2478">
                  <c:v>45110</c:v>
                </c:pt>
                <c:pt idx="2479">
                  <c:v>45111</c:v>
                </c:pt>
                <c:pt idx="2480">
                  <c:v>45112</c:v>
                </c:pt>
                <c:pt idx="2481">
                  <c:v>45113</c:v>
                </c:pt>
                <c:pt idx="2482">
                  <c:v>45114</c:v>
                </c:pt>
                <c:pt idx="2483">
                  <c:v>45117</c:v>
                </c:pt>
                <c:pt idx="2484">
                  <c:v>45118</c:v>
                </c:pt>
                <c:pt idx="2485">
                  <c:v>45119</c:v>
                </c:pt>
                <c:pt idx="2486">
                  <c:v>45120</c:v>
                </c:pt>
                <c:pt idx="2487">
                  <c:v>45121</c:v>
                </c:pt>
                <c:pt idx="2488">
                  <c:v>45124</c:v>
                </c:pt>
                <c:pt idx="2489">
                  <c:v>45125</c:v>
                </c:pt>
                <c:pt idx="2490">
                  <c:v>45126</c:v>
                </c:pt>
                <c:pt idx="2491">
                  <c:v>45127</c:v>
                </c:pt>
                <c:pt idx="2492">
                  <c:v>45128</c:v>
                </c:pt>
                <c:pt idx="2493">
                  <c:v>45131</c:v>
                </c:pt>
                <c:pt idx="2494">
                  <c:v>45132</c:v>
                </c:pt>
                <c:pt idx="2495">
                  <c:v>45133</c:v>
                </c:pt>
                <c:pt idx="2496">
                  <c:v>45134</c:v>
                </c:pt>
                <c:pt idx="2497">
                  <c:v>45135</c:v>
                </c:pt>
                <c:pt idx="2498">
                  <c:v>45138</c:v>
                </c:pt>
                <c:pt idx="2499">
                  <c:v>45139</c:v>
                </c:pt>
                <c:pt idx="2500">
                  <c:v>45140</c:v>
                </c:pt>
                <c:pt idx="2501">
                  <c:v>45141</c:v>
                </c:pt>
                <c:pt idx="2502">
                  <c:v>45142</c:v>
                </c:pt>
                <c:pt idx="2503">
                  <c:v>45145</c:v>
                </c:pt>
                <c:pt idx="2504">
                  <c:v>45146</c:v>
                </c:pt>
                <c:pt idx="2505">
                  <c:v>45147</c:v>
                </c:pt>
                <c:pt idx="2506">
                  <c:v>45148</c:v>
                </c:pt>
                <c:pt idx="2507">
                  <c:v>45149</c:v>
                </c:pt>
                <c:pt idx="2508">
                  <c:v>45152</c:v>
                </c:pt>
                <c:pt idx="2509">
                  <c:v>45153</c:v>
                </c:pt>
                <c:pt idx="2510">
                  <c:v>45154</c:v>
                </c:pt>
                <c:pt idx="2511">
                  <c:v>45155</c:v>
                </c:pt>
                <c:pt idx="2512">
                  <c:v>45156</c:v>
                </c:pt>
                <c:pt idx="2513">
                  <c:v>45159</c:v>
                </c:pt>
                <c:pt idx="2514">
                  <c:v>45160</c:v>
                </c:pt>
                <c:pt idx="2515">
                  <c:v>45161</c:v>
                </c:pt>
                <c:pt idx="2516">
                  <c:v>45162</c:v>
                </c:pt>
                <c:pt idx="2517">
                  <c:v>45163</c:v>
                </c:pt>
                <c:pt idx="2518">
                  <c:v>45166</c:v>
                </c:pt>
                <c:pt idx="2519">
                  <c:v>45167</c:v>
                </c:pt>
                <c:pt idx="2520">
                  <c:v>45168</c:v>
                </c:pt>
                <c:pt idx="2521">
                  <c:v>45169</c:v>
                </c:pt>
                <c:pt idx="2522">
                  <c:v>45170</c:v>
                </c:pt>
                <c:pt idx="2523">
                  <c:v>45173</c:v>
                </c:pt>
                <c:pt idx="2524">
                  <c:v>45174</c:v>
                </c:pt>
                <c:pt idx="2525">
                  <c:v>45175</c:v>
                </c:pt>
                <c:pt idx="2526">
                  <c:v>45176</c:v>
                </c:pt>
                <c:pt idx="2527">
                  <c:v>45177</c:v>
                </c:pt>
                <c:pt idx="2528">
                  <c:v>45180</c:v>
                </c:pt>
                <c:pt idx="2529">
                  <c:v>45181</c:v>
                </c:pt>
                <c:pt idx="2530">
                  <c:v>45182</c:v>
                </c:pt>
                <c:pt idx="2531">
                  <c:v>45183</c:v>
                </c:pt>
                <c:pt idx="2532">
                  <c:v>45184</c:v>
                </c:pt>
                <c:pt idx="2533">
                  <c:v>45187</c:v>
                </c:pt>
                <c:pt idx="2534">
                  <c:v>45188</c:v>
                </c:pt>
                <c:pt idx="2535">
                  <c:v>45189</c:v>
                </c:pt>
                <c:pt idx="2536">
                  <c:v>45190</c:v>
                </c:pt>
                <c:pt idx="2537">
                  <c:v>45191</c:v>
                </c:pt>
                <c:pt idx="2538">
                  <c:v>45194</c:v>
                </c:pt>
                <c:pt idx="2539">
                  <c:v>45195</c:v>
                </c:pt>
                <c:pt idx="2540">
                  <c:v>45196</c:v>
                </c:pt>
                <c:pt idx="2541">
                  <c:v>45197</c:v>
                </c:pt>
                <c:pt idx="2542">
                  <c:v>45198</c:v>
                </c:pt>
                <c:pt idx="2543">
                  <c:v>45201</c:v>
                </c:pt>
                <c:pt idx="2544">
                  <c:v>45202</c:v>
                </c:pt>
                <c:pt idx="2545">
                  <c:v>45203</c:v>
                </c:pt>
                <c:pt idx="2546">
                  <c:v>45204</c:v>
                </c:pt>
                <c:pt idx="2547">
                  <c:v>45205</c:v>
                </c:pt>
                <c:pt idx="2548">
                  <c:v>45208</c:v>
                </c:pt>
                <c:pt idx="2549">
                  <c:v>45209</c:v>
                </c:pt>
                <c:pt idx="2550">
                  <c:v>45210</c:v>
                </c:pt>
                <c:pt idx="2551">
                  <c:v>45211</c:v>
                </c:pt>
                <c:pt idx="2552">
                  <c:v>45212</c:v>
                </c:pt>
                <c:pt idx="2553">
                  <c:v>45215</c:v>
                </c:pt>
                <c:pt idx="2554">
                  <c:v>45216</c:v>
                </c:pt>
                <c:pt idx="2555">
                  <c:v>45217</c:v>
                </c:pt>
                <c:pt idx="2556">
                  <c:v>45218</c:v>
                </c:pt>
                <c:pt idx="2557">
                  <c:v>45219</c:v>
                </c:pt>
                <c:pt idx="2558">
                  <c:v>45222</c:v>
                </c:pt>
                <c:pt idx="2559">
                  <c:v>45223</c:v>
                </c:pt>
                <c:pt idx="2560">
                  <c:v>45224</c:v>
                </c:pt>
                <c:pt idx="2561">
                  <c:v>45225</c:v>
                </c:pt>
                <c:pt idx="2562">
                  <c:v>45226</c:v>
                </c:pt>
                <c:pt idx="2563">
                  <c:v>45229</c:v>
                </c:pt>
                <c:pt idx="2564">
                  <c:v>45230</c:v>
                </c:pt>
                <c:pt idx="2565">
                  <c:v>45231</c:v>
                </c:pt>
                <c:pt idx="2566">
                  <c:v>45232</c:v>
                </c:pt>
                <c:pt idx="2567">
                  <c:v>45233</c:v>
                </c:pt>
                <c:pt idx="2568">
                  <c:v>45236</c:v>
                </c:pt>
                <c:pt idx="2569">
                  <c:v>45237</c:v>
                </c:pt>
                <c:pt idx="2570">
                  <c:v>45238</c:v>
                </c:pt>
                <c:pt idx="2571">
                  <c:v>45239</c:v>
                </c:pt>
                <c:pt idx="2572">
                  <c:v>45240</c:v>
                </c:pt>
                <c:pt idx="2573">
                  <c:v>45243</c:v>
                </c:pt>
                <c:pt idx="2574">
                  <c:v>45244</c:v>
                </c:pt>
                <c:pt idx="2575">
                  <c:v>45245</c:v>
                </c:pt>
                <c:pt idx="2576">
                  <c:v>45246</c:v>
                </c:pt>
                <c:pt idx="2577">
                  <c:v>45247</c:v>
                </c:pt>
                <c:pt idx="2578">
                  <c:v>45250</c:v>
                </c:pt>
                <c:pt idx="2579">
                  <c:v>45251</c:v>
                </c:pt>
                <c:pt idx="2580">
                  <c:v>45252</c:v>
                </c:pt>
                <c:pt idx="2581">
                  <c:v>45253</c:v>
                </c:pt>
                <c:pt idx="2582">
                  <c:v>45254</c:v>
                </c:pt>
                <c:pt idx="2583">
                  <c:v>45257</c:v>
                </c:pt>
                <c:pt idx="2584">
                  <c:v>45258</c:v>
                </c:pt>
                <c:pt idx="2585">
                  <c:v>45259</c:v>
                </c:pt>
                <c:pt idx="2586">
                  <c:v>45260</c:v>
                </c:pt>
                <c:pt idx="2587">
                  <c:v>45261</c:v>
                </c:pt>
                <c:pt idx="2588">
                  <c:v>45264</c:v>
                </c:pt>
                <c:pt idx="2589">
                  <c:v>45265</c:v>
                </c:pt>
                <c:pt idx="2590">
                  <c:v>45266</c:v>
                </c:pt>
                <c:pt idx="2591">
                  <c:v>45267</c:v>
                </c:pt>
                <c:pt idx="2592">
                  <c:v>45268</c:v>
                </c:pt>
                <c:pt idx="2593">
                  <c:v>45271</c:v>
                </c:pt>
                <c:pt idx="2594">
                  <c:v>45272</c:v>
                </c:pt>
                <c:pt idx="2595">
                  <c:v>45273</c:v>
                </c:pt>
                <c:pt idx="2596">
                  <c:v>45274</c:v>
                </c:pt>
                <c:pt idx="2597">
                  <c:v>45275</c:v>
                </c:pt>
                <c:pt idx="2598">
                  <c:v>45278</c:v>
                </c:pt>
                <c:pt idx="2599">
                  <c:v>45279</c:v>
                </c:pt>
                <c:pt idx="2600">
                  <c:v>45280</c:v>
                </c:pt>
                <c:pt idx="2601">
                  <c:v>45281</c:v>
                </c:pt>
                <c:pt idx="2602">
                  <c:v>45282</c:v>
                </c:pt>
                <c:pt idx="2603">
                  <c:v>45285</c:v>
                </c:pt>
                <c:pt idx="2604">
                  <c:v>45286</c:v>
                </c:pt>
                <c:pt idx="2605">
                  <c:v>45287</c:v>
                </c:pt>
                <c:pt idx="2606">
                  <c:v>45288</c:v>
                </c:pt>
                <c:pt idx="2607">
                  <c:v>45289</c:v>
                </c:pt>
                <c:pt idx="2608">
                  <c:v>45292</c:v>
                </c:pt>
                <c:pt idx="2609">
                  <c:v>45293</c:v>
                </c:pt>
                <c:pt idx="2610">
                  <c:v>45294</c:v>
                </c:pt>
                <c:pt idx="2611">
                  <c:v>45295</c:v>
                </c:pt>
                <c:pt idx="2612">
                  <c:v>45296</c:v>
                </c:pt>
                <c:pt idx="2613">
                  <c:v>45299</c:v>
                </c:pt>
                <c:pt idx="2614">
                  <c:v>45300</c:v>
                </c:pt>
                <c:pt idx="2615">
                  <c:v>45301</c:v>
                </c:pt>
                <c:pt idx="2616">
                  <c:v>45302</c:v>
                </c:pt>
                <c:pt idx="2617">
                  <c:v>45303</c:v>
                </c:pt>
                <c:pt idx="2618">
                  <c:v>45306</c:v>
                </c:pt>
                <c:pt idx="2619">
                  <c:v>45307</c:v>
                </c:pt>
                <c:pt idx="2620">
                  <c:v>45308</c:v>
                </c:pt>
                <c:pt idx="2621">
                  <c:v>45309</c:v>
                </c:pt>
                <c:pt idx="2622">
                  <c:v>45310</c:v>
                </c:pt>
                <c:pt idx="2623">
                  <c:v>45313</c:v>
                </c:pt>
                <c:pt idx="2624">
                  <c:v>45314</c:v>
                </c:pt>
                <c:pt idx="2625">
                  <c:v>45315</c:v>
                </c:pt>
                <c:pt idx="2626">
                  <c:v>45316</c:v>
                </c:pt>
                <c:pt idx="2627">
                  <c:v>45317</c:v>
                </c:pt>
                <c:pt idx="2628">
                  <c:v>45320</c:v>
                </c:pt>
                <c:pt idx="2629">
                  <c:v>45321</c:v>
                </c:pt>
                <c:pt idx="2630">
                  <c:v>45322</c:v>
                </c:pt>
                <c:pt idx="2631">
                  <c:v>45323</c:v>
                </c:pt>
                <c:pt idx="2632">
                  <c:v>45324</c:v>
                </c:pt>
                <c:pt idx="2633">
                  <c:v>45327</c:v>
                </c:pt>
                <c:pt idx="2634">
                  <c:v>45328</c:v>
                </c:pt>
                <c:pt idx="2635">
                  <c:v>45329</c:v>
                </c:pt>
                <c:pt idx="2636">
                  <c:v>45330</c:v>
                </c:pt>
                <c:pt idx="2637">
                  <c:v>45331</c:v>
                </c:pt>
                <c:pt idx="2638">
                  <c:v>45334</c:v>
                </c:pt>
                <c:pt idx="2639">
                  <c:v>45335</c:v>
                </c:pt>
                <c:pt idx="2640">
                  <c:v>45336</c:v>
                </c:pt>
                <c:pt idx="2641">
                  <c:v>45337</c:v>
                </c:pt>
                <c:pt idx="2642">
                  <c:v>45338</c:v>
                </c:pt>
                <c:pt idx="2643">
                  <c:v>45341</c:v>
                </c:pt>
                <c:pt idx="2644">
                  <c:v>45342</c:v>
                </c:pt>
                <c:pt idx="2645">
                  <c:v>45343</c:v>
                </c:pt>
                <c:pt idx="2646">
                  <c:v>45344</c:v>
                </c:pt>
                <c:pt idx="2647">
                  <c:v>45345</c:v>
                </c:pt>
                <c:pt idx="2648">
                  <c:v>45348</c:v>
                </c:pt>
                <c:pt idx="2649">
                  <c:v>45349</c:v>
                </c:pt>
                <c:pt idx="2650">
                  <c:v>45350</c:v>
                </c:pt>
                <c:pt idx="2651">
                  <c:v>45351</c:v>
                </c:pt>
                <c:pt idx="2652">
                  <c:v>45352</c:v>
                </c:pt>
                <c:pt idx="2653">
                  <c:v>45355</c:v>
                </c:pt>
                <c:pt idx="2654">
                  <c:v>45356</c:v>
                </c:pt>
                <c:pt idx="2655">
                  <c:v>45357</c:v>
                </c:pt>
                <c:pt idx="2656">
                  <c:v>45358</c:v>
                </c:pt>
                <c:pt idx="2657">
                  <c:v>45359</c:v>
                </c:pt>
                <c:pt idx="2658">
                  <c:v>45362</c:v>
                </c:pt>
                <c:pt idx="2659">
                  <c:v>45363</c:v>
                </c:pt>
                <c:pt idx="2660">
                  <c:v>45364</c:v>
                </c:pt>
                <c:pt idx="2661">
                  <c:v>45365</c:v>
                </c:pt>
                <c:pt idx="2662">
                  <c:v>45366</c:v>
                </c:pt>
                <c:pt idx="2663">
                  <c:v>45369</c:v>
                </c:pt>
                <c:pt idx="2664">
                  <c:v>45370</c:v>
                </c:pt>
                <c:pt idx="2665">
                  <c:v>45371</c:v>
                </c:pt>
                <c:pt idx="2666">
                  <c:v>45372</c:v>
                </c:pt>
                <c:pt idx="2667">
                  <c:v>45373</c:v>
                </c:pt>
                <c:pt idx="2668">
                  <c:v>45376</c:v>
                </c:pt>
                <c:pt idx="2669">
                  <c:v>45377</c:v>
                </c:pt>
                <c:pt idx="2670">
                  <c:v>45378</c:v>
                </c:pt>
                <c:pt idx="2671">
                  <c:v>45379</c:v>
                </c:pt>
                <c:pt idx="2672">
                  <c:v>45380</c:v>
                </c:pt>
                <c:pt idx="2673">
                  <c:v>45383</c:v>
                </c:pt>
                <c:pt idx="2674">
                  <c:v>45384</c:v>
                </c:pt>
                <c:pt idx="2675">
                  <c:v>45385</c:v>
                </c:pt>
                <c:pt idx="2676">
                  <c:v>45386</c:v>
                </c:pt>
                <c:pt idx="2677">
                  <c:v>45387</c:v>
                </c:pt>
                <c:pt idx="2678">
                  <c:v>45390</c:v>
                </c:pt>
                <c:pt idx="2679">
                  <c:v>45391</c:v>
                </c:pt>
                <c:pt idx="2680">
                  <c:v>45392</c:v>
                </c:pt>
                <c:pt idx="2681">
                  <c:v>45393</c:v>
                </c:pt>
                <c:pt idx="2682">
                  <c:v>45394</c:v>
                </c:pt>
                <c:pt idx="2683">
                  <c:v>45397</c:v>
                </c:pt>
                <c:pt idx="2684">
                  <c:v>45398</c:v>
                </c:pt>
                <c:pt idx="2685">
                  <c:v>45399</c:v>
                </c:pt>
                <c:pt idx="2686">
                  <c:v>45400</c:v>
                </c:pt>
                <c:pt idx="2687">
                  <c:v>45401</c:v>
                </c:pt>
                <c:pt idx="2688">
                  <c:v>45404</c:v>
                </c:pt>
                <c:pt idx="2689">
                  <c:v>45405</c:v>
                </c:pt>
                <c:pt idx="2690">
                  <c:v>45406</c:v>
                </c:pt>
                <c:pt idx="2691">
                  <c:v>45407</c:v>
                </c:pt>
                <c:pt idx="2692">
                  <c:v>45408</c:v>
                </c:pt>
                <c:pt idx="2693">
                  <c:v>45411</c:v>
                </c:pt>
                <c:pt idx="2694">
                  <c:v>45412</c:v>
                </c:pt>
                <c:pt idx="2695">
                  <c:v>45413</c:v>
                </c:pt>
                <c:pt idx="2696">
                  <c:v>45414</c:v>
                </c:pt>
                <c:pt idx="2697">
                  <c:v>45415</c:v>
                </c:pt>
                <c:pt idx="2698">
                  <c:v>45418</c:v>
                </c:pt>
                <c:pt idx="2699">
                  <c:v>45419</c:v>
                </c:pt>
                <c:pt idx="2700">
                  <c:v>45420</c:v>
                </c:pt>
                <c:pt idx="2701">
                  <c:v>45421</c:v>
                </c:pt>
                <c:pt idx="2702">
                  <c:v>45422</c:v>
                </c:pt>
                <c:pt idx="2703">
                  <c:v>45425</c:v>
                </c:pt>
                <c:pt idx="2704">
                  <c:v>45426</c:v>
                </c:pt>
                <c:pt idx="2705">
                  <c:v>45427</c:v>
                </c:pt>
                <c:pt idx="2706">
                  <c:v>45428</c:v>
                </c:pt>
                <c:pt idx="2707">
                  <c:v>45429</c:v>
                </c:pt>
                <c:pt idx="2708">
                  <c:v>45432</c:v>
                </c:pt>
                <c:pt idx="2709">
                  <c:v>45433</c:v>
                </c:pt>
                <c:pt idx="2710">
                  <c:v>45434</c:v>
                </c:pt>
                <c:pt idx="2711">
                  <c:v>45435</c:v>
                </c:pt>
                <c:pt idx="2712">
                  <c:v>45436</c:v>
                </c:pt>
                <c:pt idx="2713">
                  <c:v>45439</c:v>
                </c:pt>
                <c:pt idx="2714">
                  <c:v>45440</c:v>
                </c:pt>
                <c:pt idx="2715">
                  <c:v>45441</c:v>
                </c:pt>
                <c:pt idx="2716">
                  <c:v>45442</c:v>
                </c:pt>
                <c:pt idx="2717">
                  <c:v>45443</c:v>
                </c:pt>
                <c:pt idx="2718">
                  <c:v>45446</c:v>
                </c:pt>
                <c:pt idx="2719">
                  <c:v>45447</c:v>
                </c:pt>
                <c:pt idx="2720">
                  <c:v>45448</c:v>
                </c:pt>
                <c:pt idx="2721">
                  <c:v>45449</c:v>
                </c:pt>
                <c:pt idx="2722">
                  <c:v>45450</c:v>
                </c:pt>
                <c:pt idx="2723">
                  <c:v>45453</c:v>
                </c:pt>
                <c:pt idx="2724">
                  <c:v>45454</c:v>
                </c:pt>
                <c:pt idx="2725">
                  <c:v>45455</c:v>
                </c:pt>
                <c:pt idx="2726">
                  <c:v>45456</c:v>
                </c:pt>
                <c:pt idx="2727">
                  <c:v>45457</c:v>
                </c:pt>
                <c:pt idx="2728">
                  <c:v>45460</c:v>
                </c:pt>
                <c:pt idx="2729">
                  <c:v>45461</c:v>
                </c:pt>
                <c:pt idx="2730">
                  <c:v>45462</c:v>
                </c:pt>
                <c:pt idx="2731">
                  <c:v>45463</c:v>
                </c:pt>
                <c:pt idx="2732">
                  <c:v>45464</c:v>
                </c:pt>
                <c:pt idx="2733">
                  <c:v>45467</c:v>
                </c:pt>
                <c:pt idx="2734">
                  <c:v>45468</c:v>
                </c:pt>
                <c:pt idx="2735">
                  <c:v>45469</c:v>
                </c:pt>
                <c:pt idx="2736">
                  <c:v>45470</c:v>
                </c:pt>
                <c:pt idx="2737">
                  <c:v>45471</c:v>
                </c:pt>
                <c:pt idx="2738">
                  <c:v>45474</c:v>
                </c:pt>
                <c:pt idx="2739">
                  <c:v>45475</c:v>
                </c:pt>
                <c:pt idx="2740">
                  <c:v>45476</c:v>
                </c:pt>
                <c:pt idx="2741">
                  <c:v>45477</c:v>
                </c:pt>
                <c:pt idx="2742">
                  <c:v>45478</c:v>
                </c:pt>
                <c:pt idx="2743">
                  <c:v>45481</c:v>
                </c:pt>
                <c:pt idx="2744">
                  <c:v>45482</c:v>
                </c:pt>
                <c:pt idx="2745">
                  <c:v>45483</c:v>
                </c:pt>
                <c:pt idx="2746">
                  <c:v>45484</c:v>
                </c:pt>
                <c:pt idx="2747">
                  <c:v>45485</c:v>
                </c:pt>
                <c:pt idx="2748">
                  <c:v>45488</c:v>
                </c:pt>
                <c:pt idx="2749">
                  <c:v>45489</c:v>
                </c:pt>
                <c:pt idx="2750">
                  <c:v>45490</c:v>
                </c:pt>
                <c:pt idx="2751">
                  <c:v>45491</c:v>
                </c:pt>
                <c:pt idx="2752">
                  <c:v>45492</c:v>
                </c:pt>
                <c:pt idx="2753">
                  <c:v>45495</c:v>
                </c:pt>
                <c:pt idx="2754">
                  <c:v>45496</c:v>
                </c:pt>
                <c:pt idx="2755">
                  <c:v>45497</c:v>
                </c:pt>
                <c:pt idx="2756">
                  <c:v>45498</c:v>
                </c:pt>
                <c:pt idx="2757">
                  <c:v>45499</c:v>
                </c:pt>
                <c:pt idx="2758">
                  <c:v>45502</c:v>
                </c:pt>
                <c:pt idx="2759">
                  <c:v>45503</c:v>
                </c:pt>
                <c:pt idx="2760">
                  <c:v>45504</c:v>
                </c:pt>
                <c:pt idx="2761">
                  <c:v>45505</c:v>
                </c:pt>
                <c:pt idx="2762">
                  <c:v>45506</c:v>
                </c:pt>
                <c:pt idx="2763">
                  <c:v>45509</c:v>
                </c:pt>
                <c:pt idx="2764">
                  <c:v>45510</c:v>
                </c:pt>
                <c:pt idx="2765">
                  <c:v>45511</c:v>
                </c:pt>
                <c:pt idx="2766">
                  <c:v>45512</c:v>
                </c:pt>
                <c:pt idx="2767">
                  <c:v>45513</c:v>
                </c:pt>
                <c:pt idx="2768">
                  <c:v>45516</c:v>
                </c:pt>
                <c:pt idx="2769">
                  <c:v>45517</c:v>
                </c:pt>
                <c:pt idx="2770">
                  <c:v>45518</c:v>
                </c:pt>
                <c:pt idx="2771">
                  <c:v>45519</c:v>
                </c:pt>
                <c:pt idx="2772">
                  <c:v>45520</c:v>
                </c:pt>
                <c:pt idx="2773">
                  <c:v>45523</c:v>
                </c:pt>
                <c:pt idx="2774">
                  <c:v>45524</c:v>
                </c:pt>
                <c:pt idx="2775">
                  <c:v>45525</c:v>
                </c:pt>
                <c:pt idx="2776">
                  <c:v>45526</c:v>
                </c:pt>
                <c:pt idx="2777">
                  <c:v>45527</c:v>
                </c:pt>
                <c:pt idx="2778">
                  <c:v>45530</c:v>
                </c:pt>
                <c:pt idx="2779">
                  <c:v>45531</c:v>
                </c:pt>
                <c:pt idx="2780">
                  <c:v>45532</c:v>
                </c:pt>
                <c:pt idx="2781">
                  <c:v>45533</c:v>
                </c:pt>
                <c:pt idx="2782">
                  <c:v>45534</c:v>
                </c:pt>
                <c:pt idx="2783">
                  <c:v>45537</c:v>
                </c:pt>
                <c:pt idx="2784">
                  <c:v>45538</c:v>
                </c:pt>
              </c:numCache>
            </c:numRef>
          </c:cat>
          <c:val>
            <c:numRef>
              <c:f>Sheet1!$B$2:$B$2786</c:f>
              <c:numCache>
                <c:formatCode>General</c:formatCode>
                <c:ptCount val="2785"/>
                <c:pt idx="0">
                  <c:v>6.59E-2</c:v>
                </c:pt>
                <c:pt idx="1">
                  <c:v>6.08E-2</c:v>
                </c:pt>
                <c:pt idx="2">
                  <c:v>6.59E-2</c:v>
                </c:pt>
                <c:pt idx="3">
                  <c:v>4.5600000000000002E-2</c:v>
                </c:pt>
                <c:pt idx="4">
                  <c:v>3.5499999999999997E-2</c:v>
                </c:pt>
                <c:pt idx="5">
                  <c:v>3.04E-2</c:v>
                </c:pt>
                <c:pt idx="6">
                  <c:v>3.5499999999999997E-2</c:v>
                </c:pt>
                <c:pt idx="7">
                  <c:v>3.5499999999999997E-2</c:v>
                </c:pt>
                <c:pt idx="8">
                  <c:v>2.53E-2</c:v>
                </c:pt>
                <c:pt idx="9">
                  <c:v>3.04E-2</c:v>
                </c:pt>
                <c:pt idx="10">
                  <c:v>3.5499999999999997E-2</c:v>
                </c:pt>
                <c:pt idx="11">
                  <c:v>3.04E-2</c:v>
                </c:pt>
                <c:pt idx="12">
                  <c:v>3.04E-2</c:v>
                </c:pt>
                <c:pt idx="13">
                  <c:v>3.04E-2</c:v>
                </c:pt>
                <c:pt idx="14">
                  <c:v>3.5499999999999997E-2</c:v>
                </c:pt>
                <c:pt idx="15">
                  <c:v>3.04E-2</c:v>
                </c:pt>
                <c:pt idx="16">
                  <c:v>3.5499999999999997E-2</c:v>
                </c:pt>
                <c:pt idx="17">
                  <c:v>4.5600000000000002E-2</c:v>
                </c:pt>
                <c:pt idx="18">
                  <c:v>5.0700000000000002E-2</c:v>
                </c:pt>
                <c:pt idx="19">
                  <c:v>4.5600000000000002E-2</c:v>
                </c:pt>
                <c:pt idx="20">
                  <c:v>4.0599999999999997E-2</c:v>
                </c:pt>
                <c:pt idx="21">
                  <c:v>1.52E-2</c:v>
                </c:pt>
                <c:pt idx="22">
                  <c:v>2.0299999999999999E-2</c:v>
                </c:pt>
                <c:pt idx="23">
                  <c:v>2.53E-2</c:v>
                </c:pt>
                <c:pt idx="24">
                  <c:v>5.0700000000000002E-2</c:v>
                </c:pt>
                <c:pt idx="25">
                  <c:v>5.5800000000000002E-2</c:v>
                </c:pt>
                <c:pt idx="26">
                  <c:v>6.59E-2</c:v>
                </c:pt>
                <c:pt idx="27">
                  <c:v>8.1100000000000005E-2</c:v>
                </c:pt>
                <c:pt idx="28">
                  <c:v>5.5800000000000002E-2</c:v>
                </c:pt>
                <c:pt idx="29">
                  <c:v>4.5600000000000002E-2</c:v>
                </c:pt>
                <c:pt idx="30">
                  <c:v>4.5600000000000002E-2</c:v>
                </c:pt>
                <c:pt idx="31">
                  <c:v>2.0299999999999999E-2</c:v>
                </c:pt>
                <c:pt idx="32">
                  <c:v>1.01E-2</c:v>
                </c:pt>
                <c:pt idx="33">
                  <c:v>1.01E-2</c:v>
                </c:pt>
                <c:pt idx="34">
                  <c:v>1.52E-2</c:v>
                </c:pt>
                <c:pt idx="35">
                  <c:v>4.5600000000000002E-2</c:v>
                </c:pt>
                <c:pt idx="36">
                  <c:v>4.5600000000000002E-2</c:v>
                </c:pt>
                <c:pt idx="37">
                  <c:v>3.5499999999999997E-2</c:v>
                </c:pt>
                <c:pt idx="38">
                  <c:v>3.5499999999999997E-2</c:v>
                </c:pt>
                <c:pt idx="39">
                  <c:v>4.0599999999999997E-2</c:v>
                </c:pt>
                <c:pt idx="40">
                  <c:v>4.0599999999999997E-2</c:v>
                </c:pt>
                <c:pt idx="41">
                  <c:v>3.5499999999999997E-2</c:v>
                </c:pt>
                <c:pt idx="42">
                  <c:v>4.5600000000000002E-2</c:v>
                </c:pt>
                <c:pt idx="43">
                  <c:v>4.5600000000000002E-2</c:v>
                </c:pt>
                <c:pt idx="44">
                  <c:v>4.5600000000000002E-2</c:v>
                </c:pt>
                <c:pt idx="45">
                  <c:v>5.0700000000000002E-2</c:v>
                </c:pt>
                <c:pt idx="46">
                  <c:v>4.5600000000000002E-2</c:v>
                </c:pt>
                <c:pt idx="47">
                  <c:v>4.5600000000000002E-2</c:v>
                </c:pt>
                <c:pt idx="48">
                  <c:v>3.5499999999999997E-2</c:v>
                </c:pt>
                <c:pt idx="49">
                  <c:v>4.0599999999999997E-2</c:v>
                </c:pt>
                <c:pt idx="50">
                  <c:v>4.0599999999999997E-2</c:v>
                </c:pt>
                <c:pt idx="51">
                  <c:v>4.0599999999999997E-2</c:v>
                </c:pt>
                <c:pt idx="52">
                  <c:v>4.5600000000000002E-2</c:v>
                </c:pt>
                <c:pt idx="53">
                  <c:v>4.5600000000000002E-2</c:v>
                </c:pt>
                <c:pt idx="54">
                  <c:v>4.5600000000000002E-2</c:v>
                </c:pt>
                <c:pt idx="55">
                  <c:v>5.0700000000000002E-2</c:v>
                </c:pt>
                <c:pt idx="56">
                  <c:v>5.0700000000000002E-2</c:v>
                </c:pt>
                <c:pt idx="57">
                  <c:v>4.5600000000000002E-2</c:v>
                </c:pt>
                <c:pt idx="58">
                  <c:v>4.5600000000000002E-2</c:v>
                </c:pt>
                <c:pt idx="59">
                  <c:v>4.5600000000000002E-2</c:v>
                </c:pt>
                <c:pt idx="60">
                  <c:v>4.0599999999999997E-2</c:v>
                </c:pt>
                <c:pt idx="61">
                  <c:v>3.04E-2</c:v>
                </c:pt>
                <c:pt idx="62">
                  <c:v>3.5499999999999997E-2</c:v>
                </c:pt>
                <c:pt idx="63">
                  <c:v>3.04E-2</c:v>
                </c:pt>
                <c:pt idx="64">
                  <c:v>3.5499999999999997E-2</c:v>
                </c:pt>
                <c:pt idx="65">
                  <c:v>1.52E-2</c:v>
                </c:pt>
                <c:pt idx="66">
                  <c:v>1.52E-2</c:v>
                </c:pt>
                <c:pt idx="67">
                  <c:v>2.0299999999999999E-2</c:v>
                </c:pt>
                <c:pt idx="68">
                  <c:v>2.0299999999999999E-2</c:v>
                </c:pt>
                <c:pt idx="69">
                  <c:v>2.53E-2</c:v>
                </c:pt>
                <c:pt idx="70">
                  <c:v>3.04E-2</c:v>
                </c:pt>
                <c:pt idx="71">
                  <c:v>3.04E-2</c:v>
                </c:pt>
                <c:pt idx="72">
                  <c:v>3.5499999999999997E-2</c:v>
                </c:pt>
                <c:pt idx="73">
                  <c:v>3.04E-2</c:v>
                </c:pt>
                <c:pt idx="74">
                  <c:v>3.04E-2</c:v>
                </c:pt>
                <c:pt idx="75">
                  <c:v>2.53E-2</c:v>
                </c:pt>
                <c:pt idx="76">
                  <c:v>2.0299999999999999E-2</c:v>
                </c:pt>
                <c:pt idx="77">
                  <c:v>2.0299999999999999E-2</c:v>
                </c:pt>
                <c:pt idx="78">
                  <c:v>2.53E-2</c:v>
                </c:pt>
                <c:pt idx="79">
                  <c:v>2.53E-2</c:v>
                </c:pt>
                <c:pt idx="80">
                  <c:v>1.52E-2</c:v>
                </c:pt>
                <c:pt idx="81">
                  <c:v>5.1000000000000004E-3</c:v>
                </c:pt>
                <c:pt idx="82">
                  <c:v>1.01E-2</c:v>
                </c:pt>
                <c:pt idx="83">
                  <c:v>5.1000000000000004E-3</c:v>
                </c:pt>
                <c:pt idx="84">
                  <c:v>1.01E-2</c:v>
                </c:pt>
                <c:pt idx="85">
                  <c:v>2.53E-2</c:v>
                </c:pt>
                <c:pt idx="86">
                  <c:v>2.0299999999999999E-2</c:v>
                </c:pt>
                <c:pt idx="87">
                  <c:v>1.52E-2</c:v>
                </c:pt>
                <c:pt idx="88">
                  <c:v>1.52E-2</c:v>
                </c:pt>
                <c:pt idx="89">
                  <c:v>2.0299999999999999E-2</c:v>
                </c:pt>
                <c:pt idx="90">
                  <c:v>2.53E-2</c:v>
                </c:pt>
                <c:pt idx="91">
                  <c:v>2.53E-2</c:v>
                </c:pt>
                <c:pt idx="92">
                  <c:v>2.0299999999999999E-2</c:v>
                </c:pt>
                <c:pt idx="93">
                  <c:v>2.0299999999999999E-2</c:v>
                </c:pt>
                <c:pt idx="94">
                  <c:v>2.0299999999999999E-2</c:v>
                </c:pt>
                <c:pt idx="95">
                  <c:v>2.0299999999999999E-2</c:v>
                </c:pt>
                <c:pt idx="96">
                  <c:v>2.0299999999999999E-2</c:v>
                </c:pt>
                <c:pt idx="97">
                  <c:v>1.52E-2</c:v>
                </c:pt>
                <c:pt idx="98">
                  <c:v>2.0299999999999999E-2</c:v>
                </c:pt>
                <c:pt idx="99">
                  <c:v>2.53E-2</c:v>
                </c:pt>
                <c:pt idx="100">
                  <c:v>3.04E-2</c:v>
                </c:pt>
                <c:pt idx="101">
                  <c:v>3.04E-2</c:v>
                </c:pt>
                <c:pt idx="102">
                  <c:v>3.04E-2</c:v>
                </c:pt>
                <c:pt idx="103">
                  <c:v>3.04E-2</c:v>
                </c:pt>
                <c:pt idx="104">
                  <c:v>2.53E-2</c:v>
                </c:pt>
                <c:pt idx="105">
                  <c:v>3.04E-2</c:v>
                </c:pt>
                <c:pt idx="106">
                  <c:v>3.04E-2</c:v>
                </c:pt>
                <c:pt idx="107">
                  <c:v>3.04E-2</c:v>
                </c:pt>
                <c:pt idx="108">
                  <c:v>2.53E-2</c:v>
                </c:pt>
                <c:pt idx="109">
                  <c:v>3.04E-2</c:v>
                </c:pt>
                <c:pt idx="110">
                  <c:v>3.04E-2</c:v>
                </c:pt>
                <c:pt idx="111">
                  <c:v>3.04E-2</c:v>
                </c:pt>
                <c:pt idx="112">
                  <c:v>3.04E-2</c:v>
                </c:pt>
                <c:pt idx="113">
                  <c:v>3.04E-2</c:v>
                </c:pt>
                <c:pt idx="114">
                  <c:v>3.04E-2</c:v>
                </c:pt>
                <c:pt idx="115">
                  <c:v>3.5499999999999997E-2</c:v>
                </c:pt>
                <c:pt idx="116">
                  <c:v>3.5499999999999997E-2</c:v>
                </c:pt>
                <c:pt idx="117">
                  <c:v>3.04E-2</c:v>
                </c:pt>
                <c:pt idx="118">
                  <c:v>2.53E-2</c:v>
                </c:pt>
                <c:pt idx="119">
                  <c:v>3.04E-2</c:v>
                </c:pt>
                <c:pt idx="120">
                  <c:v>1.52E-2</c:v>
                </c:pt>
                <c:pt idx="121">
                  <c:v>1.01E-2</c:v>
                </c:pt>
                <c:pt idx="122">
                  <c:v>1.01E-2</c:v>
                </c:pt>
                <c:pt idx="123">
                  <c:v>5.1000000000000004E-3</c:v>
                </c:pt>
                <c:pt idx="124">
                  <c:v>2.0299999999999999E-2</c:v>
                </c:pt>
                <c:pt idx="125">
                  <c:v>2.0299999999999999E-2</c:v>
                </c:pt>
                <c:pt idx="126">
                  <c:v>2.53E-2</c:v>
                </c:pt>
                <c:pt idx="127">
                  <c:v>2.0299999999999999E-2</c:v>
                </c:pt>
                <c:pt idx="128">
                  <c:v>2.0299999999999999E-2</c:v>
                </c:pt>
                <c:pt idx="129">
                  <c:v>2.0299999999999999E-2</c:v>
                </c:pt>
                <c:pt idx="130">
                  <c:v>1.52E-2</c:v>
                </c:pt>
                <c:pt idx="131">
                  <c:v>5.1000000000000004E-3</c:v>
                </c:pt>
                <c:pt idx="132">
                  <c:v>5.1000000000000004E-3</c:v>
                </c:pt>
                <c:pt idx="133">
                  <c:v>1.01E-2</c:v>
                </c:pt>
                <c:pt idx="134">
                  <c:v>2.0299999999999999E-2</c:v>
                </c:pt>
                <c:pt idx="135">
                  <c:v>2.0299999999999999E-2</c:v>
                </c:pt>
                <c:pt idx="136">
                  <c:v>1.52E-2</c:v>
                </c:pt>
                <c:pt idx="137">
                  <c:v>1.52E-2</c:v>
                </c:pt>
                <c:pt idx="138">
                  <c:v>1.52E-2</c:v>
                </c:pt>
                <c:pt idx="139">
                  <c:v>1.52E-2</c:v>
                </c:pt>
                <c:pt idx="140">
                  <c:v>1.52E-2</c:v>
                </c:pt>
                <c:pt idx="141">
                  <c:v>1.01E-2</c:v>
                </c:pt>
                <c:pt idx="142">
                  <c:v>1.01E-2</c:v>
                </c:pt>
                <c:pt idx="143">
                  <c:v>1.52E-2</c:v>
                </c:pt>
                <c:pt idx="144">
                  <c:v>2.0299999999999999E-2</c:v>
                </c:pt>
                <c:pt idx="145">
                  <c:v>2.0299999999999999E-2</c:v>
                </c:pt>
                <c:pt idx="146">
                  <c:v>2.0299999999999999E-2</c:v>
                </c:pt>
                <c:pt idx="147">
                  <c:v>2.53E-2</c:v>
                </c:pt>
                <c:pt idx="148">
                  <c:v>2.53E-2</c:v>
                </c:pt>
                <c:pt idx="149">
                  <c:v>1.52E-2</c:v>
                </c:pt>
                <c:pt idx="150">
                  <c:v>3.04E-2</c:v>
                </c:pt>
                <c:pt idx="151">
                  <c:v>2.0299999999999999E-2</c:v>
                </c:pt>
                <c:pt idx="152">
                  <c:v>2.0299999999999999E-2</c:v>
                </c:pt>
                <c:pt idx="153">
                  <c:v>1.52E-2</c:v>
                </c:pt>
                <c:pt idx="154">
                  <c:v>2.0299999999999999E-2</c:v>
                </c:pt>
                <c:pt idx="155">
                  <c:v>2.0299999999999999E-2</c:v>
                </c:pt>
                <c:pt idx="156">
                  <c:v>2.0299999999999999E-2</c:v>
                </c:pt>
                <c:pt idx="157">
                  <c:v>2.0299999999999999E-2</c:v>
                </c:pt>
                <c:pt idx="158">
                  <c:v>2.53E-2</c:v>
                </c:pt>
                <c:pt idx="159">
                  <c:v>2.53E-2</c:v>
                </c:pt>
                <c:pt idx="160">
                  <c:v>3.04E-2</c:v>
                </c:pt>
                <c:pt idx="161">
                  <c:v>2.53E-2</c:v>
                </c:pt>
                <c:pt idx="162">
                  <c:v>2.53E-2</c:v>
                </c:pt>
                <c:pt idx="163">
                  <c:v>2.53E-2</c:v>
                </c:pt>
                <c:pt idx="164">
                  <c:v>2.53E-2</c:v>
                </c:pt>
                <c:pt idx="165">
                  <c:v>2.0299999999999999E-2</c:v>
                </c:pt>
                <c:pt idx="166">
                  <c:v>1.01E-2</c:v>
                </c:pt>
                <c:pt idx="167">
                  <c:v>1.52E-2</c:v>
                </c:pt>
                <c:pt idx="168">
                  <c:v>1.52E-2</c:v>
                </c:pt>
                <c:pt idx="169">
                  <c:v>2.0299999999999999E-2</c:v>
                </c:pt>
                <c:pt idx="170">
                  <c:v>2.53E-2</c:v>
                </c:pt>
                <c:pt idx="171">
                  <c:v>2.53E-2</c:v>
                </c:pt>
                <c:pt idx="172">
                  <c:v>2.0299999999999999E-2</c:v>
                </c:pt>
                <c:pt idx="173">
                  <c:v>2.0299999999999999E-2</c:v>
                </c:pt>
                <c:pt idx="174">
                  <c:v>1.52E-2</c:v>
                </c:pt>
                <c:pt idx="175">
                  <c:v>2.0299999999999999E-2</c:v>
                </c:pt>
                <c:pt idx="176">
                  <c:v>2.0299999999999999E-2</c:v>
                </c:pt>
                <c:pt idx="177">
                  <c:v>2.53E-2</c:v>
                </c:pt>
                <c:pt idx="178">
                  <c:v>2.0299999999999999E-2</c:v>
                </c:pt>
                <c:pt idx="179">
                  <c:v>1.01E-2</c:v>
                </c:pt>
                <c:pt idx="180">
                  <c:v>1.52E-2</c:v>
                </c:pt>
                <c:pt idx="181">
                  <c:v>1.01E-2</c:v>
                </c:pt>
                <c:pt idx="182">
                  <c:v>1.01E-2</c:v>
                </c:pt>
                <c:pt idx="183">
                  <c:v>1.01E-2</c:v>
                </c:pt>
                <c:pt idx="184">
                  <c:v>1.01E-2</c:v>
                </c:pt>
                <c:pt idx="185">
                  <c:v>1.52E-2</c:v>
                </c:pt>
                <c:pt idx="186">
                  <c:v>5.1000000000000004E-3</c:v>
                </c:pt>
                <c:pt idx="187">
                  <c:v>1.01E-2</c:v>
                </c:pt>
                <c:pt idx="188">
                  <c:v>0</c:v>
                </c:pt>
                <c:pt idx="189">
                  <c:v>1.01E-2</c:v>
                </c:pt>
                <c:pt idx="190">
                  <c:v>1.01E-2</c:v>
                </c:pt>
                <c:pt idx="191">
                  <c:v>5.1000000000000004E-3</c:v>
                </c:pt>
                <c:pt idx="192">
                  <c:v>1.01E-2</c:v>
                </c:pt>
                <c:pt idx="193">
                  <c:v>5.1000000000000004E-3</c:v>
                </c:pt>
                <c:pt idx="194">
                  <c:v>1.52E-2</c:v>
                </c:pt>
                <c:pt idx="195">
                  <c:v>1.01E-2</c:v>
                </c:pt>
                <c:pt idx="196">
                  <c:v>1.01E-2</c:v>
                </c:pt>
                <c:pt idx="197">
                  <c:v>5.1000000000000004E-3</c:v>
                </c:pt>
                <c:pt idx="198">
                  <c:v>5.1000000000000004E-3</c:v>
                </c:pt>
                <c:pt idx="199">
                  <c:v>5.1000000000000004E-3</c:v>
                </c:pt>
                <c:pt idx="200">
                  <c:v>0</c:v>
                </c:pt>
                <c:pt idx="201">
                  <c:v>5.1000000000000004E-3</c:v>
                </c:pt>
                <c:pt idx="202">
                  <c:v>5.1000000000000004E-3</c:v>
                </c:pt>
                <c:pt idx="203">
                  <c:v>5.1000000000000004E-3</c:v>
                </c:pt>
                <c:pt idx="204">
                  <c:v>5.1000000000000004E-3</c:v>
                </c:pt>
                <c:pt idx="205">
                  <c:v>1.52E-2</c:v>
                </c:pt>
                <c:pt idx="206">
                  <c:v>2.53E-2</c:v>
                </c:pt>
                <c:pt idx="207">
                  <c:v>2.0299999999999999E-2</c:v>
                </c:pt>
                <c:pt idx="208">
                  <c:v>2.0299999999999999E-2</c:v>
                </c:pt>
                <c:pt idx="209">
                  <c:v>1.01E-2</c:v>
                </c:pt>
                <c:pt idx="210">
                  <c:v>1.52E-2</c:v>
                </c:pt>
                <c:pt idx="211">
                  <c:v>5.1000000000000004E-3</c:v>
                </c:pt>
                <c:pt idx="212">
                  <c:v>5.1000000000000004E-3</c:v>
                </c:pt>
                <c:pt idx="213">
                  <c:v>5.1000000000000004E-3</c:v>
                </c:pt>
                <c:pt idx="214">
                  <c:v>1.01E-2</c:v>
                </c:pt>
                <c:pt idx="215">
                  <c:v>1.01E-2</c:v>
                </c:pt>
                <c:pt idx="216">
                  <c:v>5.1000000000000004E-3</c:v>
                </c:pt>
                <c:pt idx="217">
                  <c:v>5.1000000000000004E-3</c:v>
                </c:pt>
                <c:pt idx="218">
                  <c:v>5.1000000000000004E-3</c:v>
                </c:pt>
                <c:pt idx="219">
                  <c:v>2.0299999999999999E-2</c:v>
                </c:pt>
                <c:pt idx="220">
                  <c:v>2.0299999999999999E-2</c:v>
                </c:pt>
                <c:pt idx="221">
                  <c:v>2.0299999999999999E-2</c:v>
                </c:pt>
                <c:pt idx="222">
                  <c:v>2.0299999999999999E-2</c:v>
                </c:pt>
                <c:pt idx="223">
                  <c:v>2.0299999999999999E-2</c:v>
                </c:pt>
                <c:pt idx="224">
                  <c:v>1.52E-2</c:v>
                </c:pt>
                <c:pt idx="225">
                  <c:v>1.01E-2</c:v>
                </c:pt>
                <c:pt idx="226">
                  <c:v>5.1000000000000004E-3</c:v>
                </c:pt>
                <c:pt idx="227">
                  <c:v>5.1000000000000004E-3</c:v>
                </c:pt>
                <c:pt idx="228">
                  <c:v>5.1000000000000004E-3</c:v>
                </c:pt>
                <c:pt idx="229">
                  <c:v>1.01E-2</c:v>
                </c:pt>
                <c:pt idx="230">
                  <c:v>0</c:v>
                </c:pt>
                <c:pt idx="231">
                  <c:v>0</c:v>
                </c:pt>
                <c:pt idx="232">
                  <c:v>5.1000000000000004E-3</c:v>
                </c:pt>
                <c:pt idx="233">
                  <c:v>5.1000000000000004E-3</c:v>
                </c:pt>
                <c:pt idx="234">
                  <c:v>2.0299999999999999E-2</c:v>
                </c:pt>
                <c:pt idx="235">
                  <c:v>5.1000000000000004E-3</c:v>
                </c:pt>
                <c:pt idx="236">
                  <c:v>5.1000000000000004E-3</c:v>
                </c:pt>
                <c:pt idx="237">
                  <c:v>1.01E-2</c:v>
                </c:pt>
                <c:pt idx="238">
                  <c:v>1.01E-2</c:v>
                </c:pt>
                <c:pt idx="239">
                  <c:v>1.01E-2</c:v>
                </c:pt>
                <c:pt idx="240">
                  <c:v>5.1000000000000004E-3</c:v>
                </c:pt>
                <c:pt idx="241">
                  <c:v>1.52E-2</c:v>
                </c:pt>
                <c:pt idx="242">
                  <c:v>1.01E-2</c:v>
                </c:pt>
                <c:pt idx="243">
                  <c:v>5.1000000000000004E-3</c:v>
                </c:pt>
                <c:pt idx="244">
                  <c:v>2.53E-2</c:v>
                </c:pt>
                <c:pt idx="245">
                  <c:v>2.53E-2</c:v>
                </c:pt>
                <c:pt idx="246">
                  <c:v>2.0299999999999999E-2</c:v>
                </c:pt>
                <c:pt idx="247">
                  <c:v>1.52E-2</c:v>
                </c:pt>
                <c:pt idx="248">
                  <c:v>5.1000000000000004E-3</c:v>
                </c:pt>
                <c:pt idx="249">
                  <c:v>3.04E-2</c:v>
                </c:pt>
                <c:pt idx="250">
                  <c:v>2.0299999999999999E-2</c:v>
                </c:pt>
                <c:pt idx="251">
                  <c:v>3.5499999999999997E-2</c:v>
                </c:pt>
                <c:pt idx="252">
                  <c:v>2.53E-2</c:v>
                </c:pt>
                <c:pt idx="253">
                  <c:v>2.0299999999999999E-2</c:v>
                </c:pt>
                <c:pt idx="254">
                  <c:v>1.01E-2</c:v>
                </c:pt>
                <c:pt idx="255">
                  <c:v>0</c:v>
                </c:pt>
                <c:pt idx="256">
                  <c:v>1E-3</c:v>
                </c:pt>
                <c:pt idx="257">
                  <c:v>0</c:v>
                </c:pt>
                <c:pt idx="258">
                  <c:v>0</c:v>
                </c:pt>
                <c:pt idx="259">
                  <c:v>5.1000000000000004E-3</c:v>
                </c:pt>
                <c:pt idx="260">
                  <c:v>3.5499999999999997E-2</c:v>
                </c:pt>
                <c:pt idx="261">
                  <c:v>3.5499999999999997E-2</c:v>
                </c:pt>
                <c:pt idx="262">
                  <c:v>1.52E-2</c:v>
                </c:pt>
                <c:pt idx="263">
                  <c:v>1.01E-2</c:v>
                </c:pt>
                <c:pt idx="264">
                  <c:v>2.53E-2</c:v>
                </c:pt>
                <c:pt idx="265">
                  <c:v>2.0299999999999999E-2</c:v>
                </c:pt>
                <c:pt idx="266">
                  <c:v>1.52E-2</c:v>
                </c:pt>
                <c:pt idx="267">
                  <c:v>1.52E-2</c:v>
                </c:pt>
                <c:pt idx="268">
                  <c:v>1.52E-2</c:v>
                </c:pt>
                <c:pt idx="269">
                  <c:v>2.53E-2</c:v>
                </c:pt>
                <c:pt idx="270">
                  <c:v>2.53E-2</c:v>
                </c:pt>
                <c:pt idx="271">
                  <c:v>2.53E-2</c:v>
                </c:pt>
                <c:pt idx="272">
                  <c:v>1.52E-2</c:v>
                </c:pt>
                <c:pt idx="273">
                  <c:v>1.52E-2</c:v>
                </c:pt>
                <c:pt idx="274">
                  <c:v>5.1000000000000004E-3</c:v>
                </c:pt>
                <c:pt idx="275">
                  <c:v>2.0299999999999999E-2</c:v>
                </c:pt>
                <c:pt idx="276">
                  <c:v>1.52E-2</c:v>
                </c:pt>
                <c:pt idx="277">
                  <c:v>1.52E-2</c:v>
                </c:pt>
                <c:pt idx="278">
                  <c:v>5.1000000000000004E-3</c:v>
                </c:pt>
                <c:pt idx="279">
                  <c:v>1.52E-2</c:v>
                </c:pt>
                <c:pt idx="280">
                  <c:v>1.52E-2</c:v>
                </c:pt>
                <c:pt idx="281">
                  <c:v>5.1000000000000004E-3</c:v>
                </c:pt>
                <c:pt idx="282">
                  <c:v>0</c:v>
                </c:pt>
                <c:pt idx="283">
                  <c:v>5.1000000000000004E-3</c:v>
                </c:pt>
                <c:pt idx="284">
                  <c:v>1.52E-2</c:v>
                </c:pt>
                <c:pt idx="285">
                  <c:v>5.1000000000000004E-3</c:v>
                </c:pt>
                <c:pt idx="286">
                  <c:v>5.1000000000000004E-3</c:v>
                </c:pt>
                <c:pt idx="287">
                  <c:v>1.52E-2</c:v>
                </c:pt>
                <c:pt idx="288">
                  <c:v>5.1000000000000004E-3</c:v>
                </c:pt>
                <c:pt idx="289">
                  <c:v>5.1000000000000004E-3</c:v>
                </c:pt>
                <c:pt idx="290">
                  <c:v>5.1000000000000004E-3</c:v>
                </c:pt>
                <c:pt idx="291">
                  <c:v>1.01E-2</c:v>
                </c:pt>
                <c:pt idx="292">
                  <c:v>5.1000000000000004E-3</c:v>
                </c:pt>
                <c:pt idx="293">
                  <c:v>5.1000000000000004E-3</c:v>
                </c:pt>
                <c:pt idx="294">
                  <c:v>5.1000000000000004E-3</c:v>
                </c:pt>
                <c:pt idx="295">
                  <c:v>1.52E-2</c:v>
                </c:pt>
                <c:pt idx="296">
                  <c:v>1.52E-2</c:v>
                </c:pt>
                <c:pt idx="297">
                  <c:v>1.52E-2</c:v>
                </c:pt>
                <c:pt idx="298">
                  <c:v>1.52E-2</c:v>
                </c:pt>
                <c:pt idx="299">
                  <c:v>1.52E-2</c:v>
                </c:pt>
                <c:pt idx="300">
                  <c:v>1.52E-2</c:v>
                </c:pt>
                <c:pt idx="301">
                  <c:v>1.52E-2</c:v>
                </c:pt>
                <c:pt idx="302">
                  <c:v>1.01E-2</c:v>
                </c:pt>
                <c:pt idx="303">
                  <c:v>1.01E-2</c:v>
                </c:pt>
                <c:pt idx="304">
                  <c:v>1.01E-2</c:v>
                </c:pt>
                <c:pt idx="305">
                  <c:v>5.1000000000000004E-3</c:v>
                </c:pt>
                <c:pt idx="306">
                  <c:v>5.1000000000000004E-3</c:v>
                </c:pt>
                <c:pt idx="307">
                  <c:v>5.1000000000000004E-3</c:v>
                </c:pt>
                <c:pt idx="308">
                  <c:v>5.1000000000000004E-3</c:v>
                </c:pt>
                <c:pt idx="309">
                  <c:v>1.01E-2</c:v>
                </c:pt>
                <c:pt idx="310">
                  <c:v>1.52E-2</c:v>
                </c:pt>
                <c:pt idx="311">
                  <c:v>2.0299999999999999E-2</c:v>
                </c:pt>
                <c:pt idx="312">
                  <c:v>2.0299999999999999E-2</c:v>
                </c:pt>
                <c:pt idx="313">
                  <c:v>3.04E-2</c:v>
                </c:pt>
                <c:pt idx="314">
                  <c:v>4.5600000000000002E-2</c:v>
                </c:pt>
                <c:pt idx="315">
                  <c:v>2.53E-2</c:v>
                </c:pt>
                <c:pt idx="316">
                  <c:v>5.1000000000000004E-3</c:v>
                </c:pt>
                <c:pt idx="317">
                  <c:v>0</c:v>
                </c:pt>
                <c:pt idx="318">
                  <c:v>0</c:v>
                </c:pt>
                <c:pt idx="319">
                  <c:v>1.52E-2</c:v>
                </c:pt>
                <c:pt idx="320">
                  <c:v>2.53E-2</c:v>
                </c:pt>
                <c:pt idx="321">
                  <c:v>2.53E-2</c:v>
                </c:pt>
                <c:pt idx="322">
                  <c:v>3.5499999999999997E-2</c:v>
                </c:pt>
                <c:pt idx="323">
                  <c:v>1.52E-2</c:v>
                </c:pt>
                <c:pt idx="324">
                  <c:v>2.0299999999999999E-2</c:v>
                </c:pt>
                <c:pt idx="325">
                  <c:v>1.52E-2</c:v>
                </c:pt>
                <c:pt idx="326">
                  <c:v>1.01E-2</c:v>
                </c:pt>
                <c:pt idx="327">
                  <c:v>1.01E-2</c:v>
                </c:pt>
                <c:pt idx="328">
                  <c:v>5.1000000000000004E-3</c:v>
                </c:pt>
                <c:pt idx="329">
                  <c:v>1.52E-2</c:v>
                </c:pt>
                <c:pt idx="330">
                  <c:v>2.0299999999999999E-2</c:v>
                </c:pt>
                <c:pt idx="331">
                  <c:v>2.0299999999999999E-2</c:v>
                </c:pt>
                <c:pt idx="332">
                  <c:v>1.52E-2</c:v>
                </c:pt>
                <c:pt idx="333">
                  <c:v>1.01E-2</c:v>
                </c:pt>
                <c:pt idx="334">
                  <c:v>1.52E-2</c:v>
                </c:pt>
                <c:pt idx="335">
                  <c:v>1.01E-2</c:v>
                </c:pt>
                <c:pt idx="336">
                  <c:v>1.52E-2</c:v>
                </c:pt>
                <c:pt idx="337">
                  <c:v>1.52E-2</c:v>
                </c:pt>
                <c:pt idx="338">
                  <c:v>1.01E-2</c:v>
                </c:pt>
                <c:pt idx="339">
                  <c:v>2.0299999999999999E-2</c:v>
                </c:pt>
                <c:pt idx="340">
                  <c:v>2.0299999999999999E-2</c:v>
                </c:pt>
                <c:pt idx="341">
                  <c:v>2.0299999999999999E-2</c:v>
                </c:pt>
                <c:pt idx="342">
                  <c:v>1.52E-2</c:v>
                </c:pt>
                <c:pt idx="343">
                  <c:v>1.01E-2</c:v>
                </c:pt>
                <c:pt idx="344">
                  <c:v>1.01E-2</c:v>
                </c:pt>
                <c:pt idx="345">
                  <c:v>-5.1000000000000004E-3</c:v>
                </c:pt>
                <c:pt idx="346">
                  <c:v>0</c:v>
                </c:pt>
                <c:pt idx="347">
                  <c:v>0</c:v>
                </c:pt>
                <c:pt idx="348">
                  <c:v>0</c:v>
                </c:pt>
                <c:pt idx="349">
                  <c:v>5.1000000000000004E-3</c:v>
                </c:pt>
                <c:pt idx="350">
                  <c:v>5.1000000000000004E-3</c:v>
                </c:pt>
                <c:pt idx="351">
                  <c:v>5.1000000000000004E-3</c:v>
                </c:pt>
                <c:pt idx="352">
                  <c:v>5.1000000000000004E-3</c:v>
                </c:pt>
                <c:pt idx="353">
                  <c:v>5.1000000000000004E-3</c:v>
                </c:pt>
                <c:pt idx="354">
                  <c:v>1.01E-2</c:v>
                </c:pt>
                <c:pt idx="355">
                  <c:v>1.52E-2</c:v>
                </c:pt>
                <c:pt idx="356">
                  <c:v>1.01E-2</c:v>
                </c:pt>
                <c:pt idx="357">
                  <c:v>1.01E-2</c:v>
                </c:pt>
                <c:pt idx="358">
                  <c:v>5.1000000000000004E-3</c:v>
                </c:pt>
                <c:pt idx="359">
                  <c:v>1.01E-2</c:v>
                </c:pt>
                <c:pt idx="360">
                  <c:v>1.52E-2</c:v>
                </c:pt>
                <c:pt idx="361">
                  <c:v>1.01E-2</c:v>
                </c:pt>
                <c:pt idx="362">
                  <c:v>1.01E-2</c:v>
                </c:pt>
                <c:pt idx="363">
                  <c:v>1.01E-2</c:v>
                </c:pt>
                <c:pt idx="364">
                  <c:v>1.01E-2</c:v>
                </c:pt>
                <c:pt idx="365">
                  <c:v>5.1000000000000004E-3</c:v>
                </c:pt>
                <c:pt idx="366">
                  <c:v>0</c:v>
                </c:pt>
                <c:pt idx="367">
                  <c:v>0</c:v>
                </c:pt>
                <c:pt idx="368">
                  <c:v>0</c:v>
                </c:pt>
                <c:pt idx="369">
                  <c:v>5.1000000000000004E-3</c:v>
                </c:pt>
                <c:pt idx="370">
                  <c:v>1.0200000000000001E-2</c:v>
                </c:pt>
                <c:pt idx="371">
                  <c:v>1.0200000000000001E-2</c:v>
                </c:pt>
                <c:pt idx="372">
                  <c:v>1.5299999999999999E-2</c:v>
                </c:pt>
                <c:pt idx="373">
                  <c:v>1.0200000000000001E-2</c:v>
                </c:pt>
                <c:pt idx="374">
                  <c:v>1.0200000000000001E-2</c:v>
                </c:pt>
                <c:pt idx="375">
                  <c:v>1.5299999999999999E-2</c:v>
                </c:pt>
                <c:pt idx="376">
                  <c:v>1.0200000000000001E-2</c:v>
                </c:pt>
                <c:pt idx="377">
                  <c:v>5.1000000000000004E-3</c:v>
                </c:pt>
                <c:pt idx="378">
                  <c:v>5.1000000000000004E-3</c:v>
                </c:pt>
                <c:pt idx="379">
                  <c:v>5.1000000000000004E-3</c:v>
                </c:pt>
                <c:pt idx="380">
                  <c:v>0</c:v>
                </c:pt>
                <c:pt idx="381">
                  <c:v>0</c:v>
                </c:pt>
                <c:pt idx="382">
                  <c:v>0</c:v>
                </c:pt>
                <c:pt idx="383">
                  <c:v>0</c:v>
                </c:pt>
                <c:pt idx="384">
                  <c:v>5.1000000000000004E-3</c:v>
                </c:pt>
                <c:pt idx="385">
                  <c:v>0</c:v>
                </c:pt>
                <c:pt idx="386">
                  <c:v>0</c:v>
                </c:pt>
                <c:pt idx="387">
                  <c:v>0</c:v>
                </c:pt>
                <c:pt idx="388">
                  <c:v>0</c:v>
                </c:pt>
                <c:pt idx="389">
                  <c:v>5.1000000000000004E-3</c:v>
                </c:pt>
                <c:pt idx="390">
                  <c:v>1.5299999999999999E-2</c:v>
                </c:pt>
                <c:pt idx="391">
                  <c:v>0</c:v>
                </c:pt>
                <c:pt idx="392">
                  <c:v>0</c:v>
                </c:pt>
                <c:pt idx="393">
                  <c:v>1.0200000000000001E-2</c:v>
                </c:pt>
                <c:pt idx="394">
                  <c:v>1.0200000000000001E-2</c:v>
                </c:pt>
                <c:pt idx="395">
                  <c:v>1.0200000000000001E-2</c:v>
                </c:pt>
                <c:pt idx="396">
                  <c:v>1.0200000000000001E-2</c:v>
                </c:pt>
                <c:pt idx="397">
                  <c:v>5.1000000000000004E-3</c:v>
                </c:pt>
                <c:pt idx="398">
                  <c:v>-1.0200000000000001E-2</c:v>
                </c:pt>
                <c:pt idx="399">
                  <c:v>5.1000000000000004E-3</c:v>
                </c:pt>
                <c:pt idx="400">
                  <c:v>1.01E-2</c:v>
                </c:pt>
                <c:pt idx="401">
                  <c:v>1.52E-2</c:v>
                </c:pt>
                <c:pt idx="402">
                  <c:v>1.52E-2</c:v>
                </c:pt>
                <c:pt idx="403">
                  <c:v>2.0299999999999999E-2</c:v>
                </c:pt>
                <c:pt idx="404">
                  <c:v>2.5399999999999999E-2</c:v>
                </c:pt>
                <c:pt idx="405">
                  <c:v>3.0499999999999999E-2</c:v>
                </c:pt>
                <c:pt idx="406">
                  <c:v>3.0499999999999999E-2</c:v>
                </c:pt>
                <c:pt idx="407">
                  <c:v>3.0499999999999999E-2</c:v>
                </c:pt>
                <c:pt idx="408">
                  <c:v>3.0499999999999999E-2</c:v>
                </c:pt>
                <c:pt idx="409">
                  <c:v>4.58E-2</c:v>
                </c:pt>
                <c:pt idx="410">
                  <c:v>4.58E-2</c:v>
                </c:pt>
                <c:pt idx="411">
                  <c:v>6.6100000000000006E-2</c:v>
                </c:pt>
                <c:pt idx="412">
                  <c:v>6.0999999999999999E-2</c:v>
                </c:pt>
                <c:pt idx="413">
                  <c:v>6.6100000000000006E-2</c:v>
                </c:pt>
                <c:pt idx="414">
                  <c:v>7.6300000000000007E-2</c:v>
                </c:pt>
                <c:pt idx="415">
                  <c:v>7.1199999999999999E-2</c:v>
                </c:pt>
                <c:pt idx="416">
                  <c:v>3.56E-2</c:v>
                </c:pt>
                <c:pt idx="417">
                  <c:v>6.0999999999999999E-2</c:v>
                </c:pt>
                <c:pt idx="418">
                  <c:v>6.6100000000000006E-2</c:v>
                </c:pt>
                <c:pt idx="419">
                  <c:v>0.1014</c:v>
                </c:pt>
                <c:pt idx="420">
                  <c:v>9.6299999999999997E-2</c:v>
                </c:pt>
                <c:pt idx="421">
                  <c:v>8.6199999999999999E-2</c:v>
                </c:pt>
                <c:pt idx="422">
                  <c:v>8.1100000000000005E-2</c:v>
                </c:pt>
                <c:pt idx="423">
                  <c:v>6.08E-2</c:v>
                </c:pt>
                <c:pt idx="424">
                  <c:v>6.6100000000000006E-2</c:v>
                </c:pt>
                <c:pt idx="425">
                  <c:v>4.07E-2</c:v>
                </c:pt>
                <c:pt idx="426">
                  <c:v>1.5299999999999999E-2</c:v>
                </c:pt>
                <c:pt idx="427">
                  <c:v>2.0299999999999999E-2</c:v>
                </c:pt>
                <c:pt idx="428">
                  <c:v>1.5299999999999999E-2</c:v>
                </c:pt>
                <c:pt idx="429">
                  <c:v>5.0799999999999998E-2</c:v>
                </c:pt>
                <c:pt idx="430">
                  <c:v>5.0799999999999998E-2</c:v>
                </c:pt>
                <c:pt idx="431">
                  <c:v>5.0799999999999998E-2</c:v>
                </c:pt>
                <c:pt idx="432">
                  <c:v>5.0799999999999998E-2</c:v>
                </c:pt>
                <c:pt idx="433">
                  <c:v>0</c:v>
                </c:pt>
                <c:pt idx="434">
                  <c:v>3.56E-2</c:v>
                </c:pt>
                <c:pt idx="435">
                  <c:v>1.0200000000000001E-2</c:v>
                </c:pt>
                <c:pt idx="436">
                  <c:v>1.5299999999999999E-2</c:v>
                </c:pt>
                <c:pt idx="437">
                  <c:v>2.5399999999999999E-2</c:v>
                </c:pt>
                <c:pt idx="438">
                  <c:v>2.5399999999999999E-2</c:v>
                </c:pt>
                <c:pt idx="439">
                  <c:v>2.5399999999999999E-2</c:v>
                </c:pt>
                <c:pt idx="440">
                  <c:v>2.53E-2</c:v>
                </c:pt>
                <c:pt idx="441">
                  <c:v>1.52E-2</c:v>
                </c:pt>
                <c:pt idx="442">
                  <c:v>2.53E-2</c:v>
                </c:pt>
                <c:pt idx="443">
                  <c:v>2.0299999999999999E-2</c:v>
                </c:pt>
                <c:pt idx="444">
                  <c:v>5.5899999999999998E-2</c:v>
                </c:pt>
                <c:pt idx="445">
                  <c:v>5.0799999999999998E-2</c:v>
                </c:pt>
                <c:pt idx="446">
                  <c:v>-5.1000000000000004E-3</c:v>
                </c:pt>
                <c:pt idx="447">
                  <c:v>-1.52E-2</c:v>
                </c:pt>
                <c:pt idx="448">
                  <c:v>-1.52E-2</c:v>
                </c:pt>
                <c:pt idx="449">
                  <c:v>-5.1000000000000004E-3</c:v>
                </c:pt>
                <c:pt idx="450">
                  <c:v>5.1000000000000004E-3</c:v>
                </c:pt>
                <c:pt idx="451">
                  <c:v>0</c:v>
                </c:pt>
                <c:pt idx="452">
                  <c:v>-2.0299999999999999E-2</c:v>
                </c:pt>
                <c:pt idx="453">
                  <c:v>-5.1000000000000004E-3</c:v>
                </c:pt>
                <c:pt idx="454">
                  <c:v>-1.0200000000000001E-2</c:v>
                </c:pt>
                <c:pt idx="455">
                  <c:v>-2.0299999999999999E-2</c:v>
                </c:pt>
                <c:pt idx="456">
                  <c:v>-2.5399999999999999E-2</c:v>
                </c:pt>
                <c:pt idx="457">
                  <c:v>-5.1000000000000004E-3</c:v>
                </c:pt>
                <c:pt idx="458">
                  <c:v>-1.0200000000000001E-2</c:v>
                </c:pt>
                <c:pt idx="459">
                  <c:v>-5.1000000000000004E-3</c:v>
                </c:pt>
                <c:pt idx="460">
                  <c:v>-5.1000000000000004E-3</c:v>
                </c:pt>
                <c:pt idx="461">
                  <c:v>0</c:v>
                </c:pt>
                <c:pt idx="462">
                  <c:v>0</c:v>
                </c:pt>
                <c:pt idx="463">
                  <c:v>0</c:v>
                </c:pt>
                <c:pt idx="464">
                  <c:v>0</c:v>
                </c:pt>
                <c:pt idx="465">
                  <c:v>-5.1000000000000004E-3</c:v>
                </c:pt>
                <c:pt idx="466">
                  <c:v>-5.1000000000000004E-3</c:v>
                </c:pt>
                <c:pt idx="467">
                  <c:v>0</c:v>
                </c:pt>
                <c:pt idx="468">
                  <c:v>-5.1000000000000004E-3</c:v>
                </c:pt>
                <c:pt idx="469">
                  <c:v>1.0200000000000001E-2</c:v>
                </c:pt>
                <c:pt idx="470">
                  <c:v>0</c:v>
                </c:pt>
                <c:pt idx="471">
                  <c:v>0</c:v>
                </c:pt>
                <c:pt idx="472">
                  <c:v>0</c:v>
                </c:pt>
                <c:pt idx="473">
                  <c:v>1.5299999999999999E-2</c:v>
                </c:pt>
                <c:pt idx="474">
                  <c:v>1.5299999999999999E-2</c:v>
                </c:pt>
                <c:pt idx="475">
                  <c:v>3.56E-2</c:v>
                </c:pt>
                <c:pt idx="476">
                  <c:v>6.0999999999999999E-2</c:v>
                </c:pt>
                <c:pt idx="477">
                  <c:v>7.1199999999999999E-2</c:v>
                </c:pt>
                <c:pt idx="478">
                  <c:v>5.0799999999999998E-2</c:v>
                </c:pt>
                <c:pt idx="479">
                  <c:v>5.0700000000000002E-2</c:v>
                </c:pt>
                <c:pt idx="480">
                  <c:v>3.5499999999999997E-2</c:v>
                </c:pt>
                <c:pt idx="481">
                  <c:v>3.5499999999999997E-2</c:v>
                </c:pt>
                <c:pt idx="482">
                  <c:v>7.6100000000000001E-2</c:v>
                </c:pt>
                <c:pt idx="483">
                  <c:v>7.6100000000000001E-2</c:v>
                </c:pt>
                <c:pt idx="484">
                  <c:v>0.12709999999999999</c:v>
                </c:pt>
                <c:pt idx="485">
                  <c:v>0.12709999999999999</c:v>
                </c:pt>
                <c:pt idx="486">
                  <c:v>0.12709999999999999</c:v>
                </c:pt>
                <c:pt idx="487">
                  <c:v>0.1169</c:v>
                </c:pt>
                <c:pt idx="488">
                  <c:v>0.1017</c:v>
                </c:pt>
                <c:pt idx="489">
                  <c:v>0.11700000000000001</c:v>
                </c:pt>
                <c:pt idx="490">
                  <c:v>0.1119</c:v>
                </c:pt>
                <c:pt idx="491">
                  <c:v>9.1499999999999998E-2</c:v>
                </c:pt>
                <c:pt idx="492">
                  <c:v>9.6600000000000005E-2</c:v>
                </c:pt>
                <c:pt idx="493">
                  <c:v>0.10680000000000001</c:v>
                </c:pt>
                <c:pt idx="494">
                  <c:v>0.15759999999999999</c:v>
                </c:pt>
                <c:pt idx="495">
                  <c:v>0.1729</c:v>
                </c:pt>
                <c:pt idx="496">
                  <c:v>0.1729</c:v>
                </c:pt>
                <c:pt idx="497">
                  <c:v>0.1678</c:v>
                </c:pt>
                <c:pt idx="498">
                  <c:v>0.1678</c:v>
                </c:pt>
                <c:pt idx="499">
                  <c:v>0.1983</c:v>
                </c:pt>
                <c:pt idx="500">
                  <c:v>0.2034</c:v>
                </c:pt>
                <c:pt idx="501">
                  <c:v>0.2034</c:v>
                </c:pt>
                <c:pt idx="502">
                  <c:v>0.21360000000000001</c:v>
                </c:pt>
                <c:pt idx="503">
                  <c:v>0.22889999999999999</c:v>
                </c:pt>
                <c:pt idx="504">
                  <c:v>0.26960000000000001</c:v>
                </c:pt>
                <c:pt idx="505">
                  <c:v>0.2492</c:v>
                </c:pt>
                <c:pt idx="506">
                  <c:v>0.22889999999999999</c:v>
                </c:pt>
                <c:pt idx="507">
                  <c:v>0.21870000000000001</c:v>
                </c:pt>
                <c:pt idx="508">
                  <c:v>0.2034</c:v>
                </c:pt>
                <c:pt idx="509">
                  <c:v>0.24410000000000001</c:v>
                </c:pt>
                <c:pt idx="510">
                  <c:v>0.2492</c:v>
                </c:pt>
                <c:pt idx="511">
                  <c:v>0.21870000000000001</c:v>
                </c:pt>
                <c:pt idx="512">
                  <c:v>0.1729</c:v>
                </c:pt>
                <c:pt idx="513">
                  <c:v>0.15759999999999999</c:v>
                </c:pt>
                <c:pt idx="514">
                  <c:v>0.18820000000000001</c:v>
                </c:pt>
                <c:pt idx="515">
                  <c:v>0.1933</c:v>
                </c:pt>
                <c:pt idx="516">
                  <c:v>0.1983</c:v>
                </c:pt>
                <c:pt idx="517">
                  <c:v>0.1983</c:v>
                </c:pt>
                <c:pt idx="518">
                  <c:v>0.1933</c:v>
                </c:pt>
                <c:pt idx="519">
                  <c:v>0.1933</c:v>
                </c:pt>
                <c:pt idx="520">
                  <c:v>0.1424</c:v>
                </c:pt>
                <c:pt idx="521">
                  <c:v>0.16270000000000001</c:v>
                </c:pt>
                <c:pt idx="522">
                  <c:v>0.16270000000000001</c:v>
                </c:pt>
                <c:pt idx="523">
                  <c:v>0.16270000000000001</c:v>
                </c:pt>
                <c:pt idx="524">
                  <c:v>0.1983</c:v>
                </c:pt>
                <c:pt idx="525">
                  <c:v>0.1983</c:v>
                </c:pt>
                <c:pt idx="526">
                  <c:v>0.1983</c:v>
                </c:pt>
                <c:pt idx="527">
                  <c:v>0.1933</c:v>
                </c:pt>
                <c:pt idx="528">
                  <c:v>0.18820000000000001</c:v>
                </c:pt>
                <c:pt idx="529">
                  <c:v>0.20849999999999999</c:v>
                </c:pt>
                <c:pt idx="530">
                  <c:v>0.21870000000000001</c:v>
                </c:pt>
                <c:pt idx="531">
                  <c:v>0.24410000000000001</c:v>
                </c:pt>
                <c:pt idx="532">
                  <c:v>0.22889999999999999</c:v>
                </c:pt>
                <c:pt idx="533">
                  <c:v>0.22889999999999999</c:v>
                </c:pt>
                <c:pt idx="534">
                  <c:v>0.23899999999999999</c:v>
                </c:pt>
                <c:pt idx="535">
                  <c:v>0.25940000000000002</c:v>
                </c:pt>
                <c:pt idx="536">
                  <c:v>0.27979999999999999</c:v>
                </c:pt>
                <c:pt idx="537">
                  <c:v>0.29499999999999998</c:v>
                </c:pt>
                <c:pt idx="538">
                  <c:v>0.28489999999999999</c:v>
                </c:pt>
                <c:pt idx="539">
                  <c:v>0.31030000000000002</c:v>
                </c:pt>
                <c:pt idx="540">
                  <c:v>0.31540000000000001</c:v>
                </c:pt>
                <c:pt idx="541">
                  <c:v>0.3256</c:v>
                </c:pt>
                <c:pt idx="542">
                  <c:v>0.31030000000000002</c:v>
                </c:pt>
                <c:pt idx="543">
                  <c:v>0.30009999999999998</c:v>
                </c:pt>
                <c:pt idx="544">
                  <c:v>0.33579999999999999</c:v>
                </c:pt>
                <c:pt idx="545">
                  <c:v>0.33069999999999999</c:v>
                </c:pt>
                <c:pt idx="546">
                  <c:v>0.28999999999999998</c:v>
                </c:pt>
                <c:pt idx="547">
                  <c:v>0.28989999999999999</c:v>
                </c:pt>
                <c:pt idx="548">
                  <c:v>0.26450000000000001</c:v>
                </c:pt>
                <c:pt idx="549">
                  <c:v>0.30520000000000003</c:v>
                </c:pt>
                <c:pt idx="550">
                  <c:v>0.30520000000000003</c:v>
                </c:pt>
                <c:pt idx="551">
                  <c:v>0.27979999999999999</c:v>
                </c:pt>
                <c:pt idx="552">
                  <c:v>0.27979999999999999</c:v>
                </c:pt>
                <c:pt idx="553">
                  <c:v>0.27979999999999999</c:v>
                </c:pt>
                <c:pt idx="554">
                  <c:v>0.27979999999999999</c:v>
                </c:pt>
                <c:pt idx="555">
                  <c:v>0.30009999999999998</c:v>
                </c:pt>
                <c:pt idx="556">
                  <c:v>0.28999999999999998</c:v>
                </c:pt>
                <c:pt idx="557">
                  <c:v>0.28989999999999999</c:v>
                </c:pt>
                <c:pt idx="558">
                  <c:v>0.30009999999999998</c:v>
                </c:pt>
                <c:pt idx="559">
                  <c:v>0.32050000000000001</c:v>
                </c:pt>
                <c:pt idx="560">
                  <c:v>0.33069999999999999</c:v>
                </c:pt>
                <c:pt idx="561">
                  <c:v>0.32050000000000001</c:v>
                </c:pt>
                <c:pt idx="562">
                  <c:v>0.31030000000000002</c:v>
                </c:pt>
                <c:pt idx="563">
                  <c:v>0.31540000000000001</c:v>
                </c:pt>
                <c:pt idx="564">
                  <c:v>0.3256</c:v>
                </c:pt>
                <c:pt idx="565">
                  <c:v>0.29499999999999998</c:v>
                </c:pt>
                <c:pt idx="566">
                  <c:v>0.2747</c:v>
                </c:pt>
                <c:pt idx="567">
                  <c:v>0.26450000000000001</c:v>
                </c:pt>
                <c:pt idx="568">
                  <c:v>0.2747</c:v>
                </c:pt>
                <c:pt idx="569">
                  <c:v>0.30009999999999998</c:v>
                </c:pt>
                <c:pt idx="570">
                  <c:v>0.30009999999999998</c:v>
                </c:pt>
                <c:pt idx="571">
                  <c:v>0.31030000000000002</c:v>
                </c:pt>
                <c:pt idx="572">
                  <c:v>0.31540000000000001</c:v>
                </c:pt>
                <c:pt idx="573">
                  <c:v>0.31540000000000001</c:v>
                </c:pt>
                <c:pt idx="574">
                  <c:v>0.33069999999999999</c:v>
                </c:pt>
                <c:pt idx="575">
                  <c:v>0.29499999999999998</c:v>
                </c:pt>
                <c:pt idx="576">
                  <c:v>0.27979999999999999</c:v>
                </c:pt>
                <c:pt idx="577">
                  <c:v>0.28489999999999999</c:v>
                </c:pt>
                <c:pt idx="578">
                  <c:v>0.30009999999999998</c:v>
                </c:pt>
                <c:pt idx="579">
                  <c:v>0.29509999999999997</c:v>
                </c:pt>
                <c:pt idx="580">
                  <c:v>0.30009999999999998</c:v>
                </c:pt>
                <c:pt idx="581">
                  <c:v>0.27979999999999999</c:v>
                </c:pt>
                <c:pt idx="582">
                  <c:v>0.27979999999999999</c:v>
                </c:pt>
                <c:pt idx="583">
                  <c:v>0.26450000000000001</c:v>
                </c:pt>
                <c:pt idx="584">
                  <c:v>0.2238</c:v>
                </c:pt>
                <c:pt idx="585">
                  <c:v>0.1933</c:v>
                </c:pt>
                <c:pt idx="586">
                  <c:v>0.1983</c:v>
                </c:pt>
                <c:pt idx="587">
                  <c:v>0.2238</c:v>
                </c:pt>
                <c:pt idx="588">
                  <c:v>0.1933</c:v>
                </c:pt>
                <c:pt idx="589">
                  <c:v>0.21360000000000001</c:v>
                </c:pt>
                <c:pt idx="590">
                  <c:v>0.22889999999999999</c:v>
                </c:pt>
                <c:pt idx="591">
                  <c:v>0.22889999999999999</c:v>
                </c:pt>
                <c:pt idx="592">
                  <c:v>0.2238</c:v>
                </c:pt>
                <c:pt idx="593">
                  <c:v>0.21360000000000001</c:v>
                </c:pt>
                <c:pt idx="594">
                  <c:v>0.2238</c:v>
                </c:pt>
                <c:pt idx="595">
                  <c:v>0.2238</c:v>
                </c:pt>
                <c:pt idx="596">
                  <c:v>0.21870000000000001</c:v>
                </c:pt>
                <c:pt idx="597">
                  <c:v>0.21870000000000001</c:v>
                </c:pt>
                <c:pt idx="598">
                  <c:v>0.2034</c:v>
                </c:pt>
                <c:pt idx="599">
                  <c:v>0.20849999999999999</c:v>
                </c:pt>
                <c:pt idx="600">
                  <c:v>0.2238</c:v>
                </c:pt>
                <c:pt idx="601">
                  <c:v>0.22889999999999999</c:v>
                </c:pt>
                <c:pt idx="602">
                  <c:v>0.22889999999999999</c:v>
                </c:pt>
                <c:pt idx="603">
                  <c:v>0.2492</c:v>
                </c:pt>
                <c:pt idx="604">
                  <c:v>0.24410000000000001</c:v>
                </c:pt>
                <c:pt idx="605">
                  <c:v>0.23400000000000001</c:v>
                </c:pt>
                <c:pt idx="606">
                  <c:v>0.20849999999999999</c:v>
                </c:pt>
                <c:pt idx="607">
                  <c:v>0.20849999999999999</c:v>
                </c:pt>
                <c:pt idx="608">
                  <c:v>0.18820000000000001</c:v>
                </c:pt>
                <c:pt idx="609">
                  <c:v>0.1983</c:v>
                </c:pt>
                <c:pt idx="610">
                  <c:v>0.18820000000000001</c:v>
                </c:pt>
                <c:pt idx="611">
                  <c:v>0.18820000000000001</c:v>
                </c:pt>
                <c:pt idx="612">
                  <c:v>0.1933</c:v>
                </c:pt>
                <c:pt idx="613">
                  <c:v>0.21360000000000001</c:v>
                </c:pt>
                <c:pt idx="614">
                  <c:v>0.24410000000000001</c:v>
                </c:pt>
                <c:pt idx="615">
                  <c:v>0.25430000000000003</c:v>
                </c:pt>
                <c:pt idx="616">
                  <c:v>0.26450000000000001</c:v>
                </c:pt>
                <c:pt idx="617">
                  <c:v>0.26450000000000001</c:v>
                </c:pt>
                <c:pt idx="618">
                  <c:v>0.26450000000000001</c:v>
                </c:pt>
                <c:pt idx="619">
                  <c:v>0.28489999999999999</c:v>
                </c:pt>
                <c:pt idx="620">
                  <c:v>0.29499999999999998</c:v>
                </c:pt>
                <c:pt idx="621">
                  <c:v>0.30009999999999998</c:v>
                </c:pt>
                <c:pt idx="622">
                  <c:v>0.30520000000000003</c:v>
                </c:pt>
                <c:pt idx="623">
                  <c:v>0.32050000000000001</c:v>
                </c:pt>
                <c:pt idx="624">
                  <c:v>0.34599999999999997</c:v>
                </c:pt>
                <c:pt idx="625">
                  <c:v>0.3256</c:v>
                </c:pt>
                <c:pt idx="626">
                  <c:v>0.28489999999999999</c:v>
                </c:pt>
                <c:pt idx="627">
                  <c:v>0.31030000000000002</c:v>
                </c:pt>
                <c:pt idx="628">
                  <c:v>0.31030000000000002</c:v>
                </c:pt>
                <c:pt idx="629">
                  <c:v>0.28489999999999999</c:v>
                </c:pt>
                <c:pt idx="630">
                  <c:v>0.28920000000000001</c:v>
                </c:pt>
                <c:pt idx="631">
                  <c:v>0.27389999999999998</c:v>
                </c:pt>
                <c:pt idx="632">
                  <c:v>0.27900000000000003</c:v>
                </c:pt>
                <c:pt idx="633">
                  <c:v>0.25869999999999999</c:v>
                </c:pt>
                <c:pt idx="634">
                  <c:v>0.26379999999999998</c:v>
                </c:pt>
                <c:pt idx="635">
                  <c:v>0.23330000000000001</c:v>
                </c:pt>
                <c:pt idx="636">
                  <c:v>0.24859999999999999</c:v>
                </c:pt>
                <c:pt idx="637">
                  <c:v>0.24349999999999999</c:v>
                </c:pt>
                <c:pt idx="638">
                  <c:v>0.25359999999999999</c:v>
                </c:pt>
                <c:pt idx="639">
                  <c:v>0.26450000000000001</c:v>
                </c:pt>
                <c:pt idx="640">
                  <c:v>0.25430000000000003</c:v>
                </c:pt>
                <c:pt idx="641">
                  <c:v>0.25430000000000003</c:v>
                </c:pt>
                <c:pt idx="642">
                  <c:v>0.25430000000000003</c:v>
                </c:pt>
                <c:pt idx="643">
                  <c:v>0.2492</c:v>
                </c:pt>
                <c:pt idx="644">
                  <c:v>0.26889999999999997</c:v>
                </c:pt>
                <c:pt idx="645">
                  <c:v>0.26379999999999998</c:v>
                </c:pt>
                <c:pt idx="646">
                  <c:v>0.28410000000000002</c:v>
                </c:pt>
                <c:pt idx="647">
                  <c:v>0.2485</c:v>
                </c:pt>
                <c:pt idx="648">
                  <c:v>0.24349999999999999</c:v>
                </c:pt>
                <c:pt idx="649">
                  <c:v>0.25359999999999999</c:v>
                </c:pt>
                <c:pt idx="650">
                  <c:v>0.25869999999999999</c:v>
                </c:pt>
                <c:pt idx="651">
                  <c:v>0.25869999999999999</c:v>
                </c:pt>
                <c:pt idx="652">
                  <c:v>0.25359999999999999</c:v>
                </c:pt>
                <c:pt idx="653">
                  <c:v>0.25359999999999999</c:v>
                </c:pt>
                <c:pt idx="654">
                  <c:v>0.24349999999999999</c:v>
                </c:pt>
                <c:pt idx="655">
                  <c:v>0.26889999999999997</c:v>
                </c:pt>
                <c:pt idx="656">
                  <c:v>0.28410000000000002</c:v>
                </c:pt>
                <c:pt idx="657">
                  <c:v>0.27389999999999998</c:v>
                </c:pt>
                <c:pt idx="658">
                  <c:v>0.27900000000000003</c:v>
                </c:pt>
                <c:pt idx="659">
                  <c:v>0.28999999999999998</c:v>
                </c:pt>
                <c:pt idx="660">
                  <c:v>0.30009999999999998</c:v>
                </c:pt>
                <c:pt idx="661">
                  <c:v>0.31030000000000002</c:v>
                </c:pt>
                <c:pt idx="662">
                  <c:v>0.30009999999999998</c:v>
                </c:pt>
                <c:pt idx="663">
                  <c:v>0.29499999999999998</c:v>
                </c:pt>
                <c:pt idx="664">
                  <c:v>0.3095</c:v>
                </c:pt>
                <c:pt idx="665">
                  <c:v>0.3196</c:v>
                </c:pt>
                <c:pt idx="666">
                  <c:v>0.3095</c:v>
                </c:pt>
                <c:pt idx="667">
                  <c:v>0.3145</c:v>
                </c:pt>
                <c:pt idx="668">
                  <c:v>0.3044</c:v>
                </c:pt>
                <c:pt idx="669">
                  <c:v>0.3044</c:v>
                </c:pt>
                <c:pt idx="670">
                  <c:v>0.27900000000000003</c:v>
                </c:pt>
                <c:pt idx="671">
                  <c:v>0.2384</c:v>
                </c:pt>
                <c:pt idx="672">
                  <c:v>0.25359999999999999</c:v>
                </c:pt>
                <c:pt idx="673">
                  <c:v>0.25359999999999999</c:v>
                </c:pt>
                <c:pt idx="674">
                  <c:v>0.26889999999999997</c:v>
                </c:pt>
                <c:pt idx="675">
                  <c:v>0.26379999999999998</c:v>
                </c:pt>
                <c:pt idx="676">
                  <c:v>0.25359999999999999</c:v>
                </c:pt>
                <c:pt idx="677">
                  <c:v>0.25869999999999999</c:v>
                </c:pt>
                <c:pt idx="678">
                  <c:v>0.25869999999999999</c:v>
                </c:pt>
                <c:pt idx="679">
                  <c:v>0.27979999999999999</c:v>
                </c:pt>
                <c:pt idx="680">
                  <c:v>0.27979999999999999</c:v>
                </c:pt>
                <c:pt idx="681">
                  <c:v>0.27979999999999999</c:v>
                </c:pt>
                <c:pt idx="682">
                  <c:v>0.2747</c:v>
                </c:pt>
                <c:pt idx="683">
                  <c:v>0.28489999999999999</c:v>
                </c:pt>
                <c:pt idx="684">
                  <c:v>0.27389999999999998</c:v>
                </c:pt>
                <c:pt idx="685">
                  <c:v>0.29420000000000002</c:v>
                </c:pt>
                <c:pt idx="686">
                  <c:v>0.29420000000000002</c:v>
                </c:pt>
                <c:pt idx="687">
                  <c:v>0.29930000000000001</c:v>
                </c:pt>
                <c:pt idx="688">
                  <c:v>0.28920000000000001</c:v>
                </c:pt>
                <c:pt idx="689">
                  <c:v>0.29930000000000001</c:v>
                </c:pt>
                <c:pt idx="690">
                  <c:v>0.31459999999999999</c:v>
                </c:pt>
                <c:pt idx="691">
                  <c:v>0.3196</c:v>
                </c:pt>
                <c:pt idx="692">
                  <c:v>0.3145</c:v>
                </c:pt>
                <c:pt idx="693">
                  <c:v>0.3095</c:v>
                </c:pt>
                <c:pt idx="694">
                  <c:v>0.32469999999999999</c:v>
                </c:pt>
                <c:pt idx="695">
                  <c:v>0.32979999999999998</c:v>
                </c:pt>
                <c:pt idx="696">
                  <c:v>0.32469999999999999</c:v>
                </c:pt>
                <c:pt idx="697">
                  <c:v>0.3196</c:v>
                </c:pt>
                <c:pt idx="698">
                  <c:v>0.3196</c:v>
                </c:pt>
                <c:pt idx="699">
                  <c:v>0.3095</c:v>
                </c:pt>
                <c:pt idx="700">
                  <c:v>0.33579999999999999</c:v>
                </c:pt>
                <c:pt idx="701">
                  <c:v>0.34089999999999998</c:v>
                </c:pt>
                <c:pt idx="702">
                  <c:v>0.33579999999999999</c:v>
                </c:pt>
                <c:pt idx="703">
                  <c:v>0.36120000000000002</c:v>
                </c:pt>
                <c:pt idx="704">
                  <c:v>0.35010000000000002</c:v>
                </c:pt>
                <c:pt idx="705">
                  <c:v>0.3196</c:v>
                </c:pt>
                <c:pt idx="706">
                  <c:v>0.28410000000000002</c:v>
                </c:pt>
                <c:pt idx="707">
                  <c:v>0.27900000000000003</c:v>
                </c:pt>
                <c:pt idx="708">
                  <c:v>0.2485</c:v>
                </c:pt>
                <c:pt idx="709">
                  <c:v>0.28920000000000001</c:v>
                </c:pt>
                <c:pt idx="710">
                  <c:v>0.2029</c:v>
                </c:pt>
                <c:pt idx="711">
                  <c:v>0.16739999999999999</c:v>
                </c:pt>
                <c:pt idx="712">
                  <c:v>0.16739999999999999</c:v>
                </c:pt>
                <c:pt idx="713">
                  <c:v>0.18260000000000001</c:v>
                </c:pt>
                <c:pt idx="714">
                  <c:v>0.25359999999999999</c:v>
                </c:pt>
                <c:pt idx="715">
                  <c:v>0.27389999999999998</c:v>
                </c:pt>
                <c:pt idx="716">
                  <c:v>0.25359999999999999</c:v>
                </c:pt>
                <c:pt idx="717">
                  <c:v>0.27389999999999998</c:v>
                </c:pt>
                <c:pt idx="718">
                  <c:v>0.29930000000000001</c:v>
                </c:pt>
                <c:pt idx="719">
                  <c:v>0.32050000000000001</c:v>
                </c:pt>
                <c:pt idx="720">
                  <c:v>0.32050000000000001</c:v>
                </c:pt>
                <c:pt idx="721">
                  <c:v>0.32050000000000001</c:v>
                </c:pt>
                <c:pt idx="722">
                  <c:v>0.31540000000000001</c:v>
                </c:pt>
                <c:pt idx="723">
                  <c:v>0.31540000000000001</c:v>
                </c:pt>
                <c:pt idx="724">
                  <c:v>0.33069999999999999</c:v>
                </c:pt>
                <c:pt idx="725">
                  <c:v>0.33989999999999998</c:v>
                </c:pt>
                <c:pt idx="726">
                  <c:v>0.28410000000000002</c:v>
                </c:pt>
                <c:pt idx="727">
                  <c:v>0.28920000000000001</c:v>
                </c:pt>
                <c:pt idx="728">
                  <c:v>0.29930000000000001</c:v>
                </c:pt>
                <c:pt idx="729">
                  <c:v>0.33489999999999998</c:v>
                </c:pt>
                <c:pt idx="730">
                  <c:v>0.32979999999999998</c:v>
                </c:pt>
                <c:pt idx="731">
                  <c:v>0.32979999999999998</c:v>
                </c:pt>
                <c:pt idx="732">
                  <c:v>0.32469999999999999</c:v>
                </c:pt>
                <c:pt idx="733">
                  <c:v>0.3196</c:v>
                </c:pt>
                <c:pt idx="734">
                  <c:v>0.32979999999999998</c:v>
                </c:pt>
                <c:pt idx="735">
                  <c:v>0.32469999999999999</c:v>
                </c:pt>
                <c:pt idx="736">
                  <c:v>0.28410000000000002</c:v>
                </c:pt>
                <c:pt idx="737">
                  <c:v>0.27900000000000003</c:v>
                </c:pt>
                <c:pt idx="738">
                  <c:v>0.29930000000000001</c:v>
                </c:pt>
                <c:pt idx="739">
                  <c:v>0.35110000000000002</c:v>
                </c:pt>
                <c:pt idx="740">
                  <c:v>0.36120000000000002</c:v>
                </c:pt>
                <c:pt idx="741">
                  <c:v>0.36630000000000001</c:v>
                </c:pt>
                <c:pt idx="742">
                  <c:v>0.36630000000000001</c:v>
                </c:pt>
                <c:pt idx="743">
                  <c:v>0.40200000000000002</c:v>
                </c:pt>
                <c:pt idx="744">
                  <c:v>0.41610000000000003</c:v>
                </c:pt>
                <c:pt idx="745">
                  <c:v>0.42630000000000001</c:v>
                </c:pt>
                <c:pt idx="746">
                  <c:v>0.46689999999999998</c:v>
                </c:pt>
                <c:pt idx="747">
                  <c:v>0.46689999999999998</c:v>
                </c:pt>
                <c:pt idx="748">
                  <c:v>0.51259999999999994</c:v>
                </c:pt>
                <c:pt idx="749">
                  <c:v>0.48220000000000002</c:v>
                </c:pt>
                <c:pt idx="750">
                  <c:v>0.45679999999999998</c:v>
                </c:pt>
                <c:pt idx="751">
                  <c:v>0.42630000000000001</c:v>
                </c:pt>
                <c:pt idx="752">
                  <c:v>0.43130000000000002</c:v>
                </c:pt>
                <c:pt idx="753">
                  <c:v>0.43130000000000002</c:v>
                </c:pt>
                <c:pt idx="754">
                  <c:v>0.48220000000000002</c:v>
                </c:pt>
                <c:pt idx="755">
                  <c:v>0.49230000000000002</c:v>
                </c:pt>
                <c:pt idx="756">
                  <c:v>0.49230000000000002</c:v>
                </c:pt>
                <c:pt idx="757">
                  <c:v>0.49230000000000002</c:v>
                </c:pt>
                <c:pt idx="758">
                  <c:v>0.46179999999999999</c:v>
                </c:pt>
                <c:pt idx="759">
                  <c:v>0.47710000000000002</c:v>
                </c:pt>
                <c:pt idx="760">
                  <c:v>0.47710000000000002</c:v>
                </c:pt>
                <c:pt idx="761">
                  <c:v>0.46689999999999998</c:v>
                </c:pt>
                <c:pt idx="762">
                  <c:v>0.46179999999999999</c:v>
                </c:pt>
                <c:pt idx="763">
                  <c:v>0.46179999999999999</c:v>
                </c:pt>
                <c:pt idx="764">
                  <c:v>0.48730000000000001</c:v>
                </c:pt>
                <c:pt idx="765">
                  <c:v>0.49740000000000001</c:v>
                </c:pt>
                <c:pt idx="766">
                  <c:v>0.50249999999999995</c:v>
                </c:pt>
                <c:pt idx="767">
                  <c:v>0.53300000000000003</c:v>
                </c:pt>
                <c:pt idx="768">
                  <c:v>0.50249999999999995</c:v>
                </c:pt>
                <c:pt idx="769">
                  <c:v>0.53300000000000003</c:v>
                </c:pt>
                <c:pt idx="770">
                  <c:v>0.53300000000000003</c:v>
                </c:pt>
                <c:pt idx="771">
                  <c:v>0.49740000000000001</c:v>
                </c:pt>
                <c:pt idx="772">
                  <c:v>0.49230000000000002</c:v>
                </c:pt>
                <c:pt idx="773">
                  <c:v>0.48720000000000002</c:v>
                </c:pt>
                <c:pt idx="774">
                  <c:v>0.50760000000000005</c:v>
                </c:pt>
                <c:pt idx="775">
                  <c:v>0.50249999999999995</c:v>
                </c:pt>
                <c:pt idx="776">
                  <c:v>0.50249999999999995</c:v>
                </c:pt>
                <c:pt idx="777">
                  <c:v>0.50760000000000005</c:v>
                </c:pt>
                <c:pt idx="778">
                  <c:v>0.50760000000000005</c:v>
                </c:pt>
                <c:pt idx="779">
                  <c:v>0.51259999999999994</c:v>
                </c:pt>
                <c:pt idx="780">
                  <c:v>0.50760000000000005</c:v>
                </c:pt>
                <c:pt idx="781">
                  <c:v>0.4466</c:v>
                </c:pt>
                <c:pt idx="782">
                  <c:v>0.49740000000000001</c:v>
                </c:pt>
                <c:pt idx="783">
                  <c:v>0.49740000000000001</c:v>
                </c:pt>
                <c:pt idx="784">
                  <c:v>0.48720000000000002</c:v>
                </c:pt>
                <c:pt idx="785">
                  <c:v>0.52790000000000004</c:v>
                </c:pt>
                <c:pt idx="786">
                  <c:v>0.51270000000000004</c:v>
                </c:pt>
                <c:pt idx="787">
                  <c:v>0.51259999999999994</c:v>
                </c:pt>
                <c:pt idx="788">
                  <c:v>0.49740000000000001</c:v>
                </c:pt>
                <c:pt idx="789">
                  <c:v>0.50760000000000005</c:v>
                </c:pt>
                <c:pt idx="790">
                  <c:v>0.50760000000000005</c:v>
                </c:pt>
                <c:pt idx="791">
                  <c:v>0.51270000000000004</c:v>
                </c:pt>
                <c:pt idx="792">
                  <c:v>0.52280000000000004</c:v>
                </c:pt>
                <c:pt idx="793">
                  <c:v>0.52280000000000004</c:v>
                </c:pt>
                <c:pt idx="794">
                  <c:v>0.52280000000000004</c:v>
                </c:pt>
                <c:pt idx="795">
                  <c:v>0.52280000000000004</c:v>
                </c:pt>
                <c:pt idx="796">
                  <c:v>0.50249999999999995</c:v>
                </c:pt>
                <c:pt idx="797">
                  <c:v>0.49740000000000001</c:v>
                </c:pt>
                <c:pt idx="798">
                  <c:v>0.48720000000000002</c:v>
                </c:pt>
                <c:pt idx="799">
                  <c:v>0.50249999999999995</c:v>
                </c:pt>
                <c:pt idx="800">
                  <c:v>0.49230000000000002</c:v>
                </c:pt>
                <c:pt idx="801">
                  <c:v>0.49740000000000001</c:v>
                </c:pt>
                <c:pt idx="802">
                  <c:v>0.50760000000000005</c:v>
                </c:pt>
                <c:pt idx="803">
                  <c:v>0.50249999999999995</c:v>
                </c:pt>
                <c:pt idx="804">
                  <c:v>0.51270000000000004</c:v>
                </c:pt>
                <c:pt idx="805">
                  <c:v>0.50249999999999995</c:v>
                </c:pt>
                <c:pt idx="806">
                  <c:v>0.49740000000000001</c:v>
                </c:pt>
                <c:pt idx="807">
                  <c:v>0.49740000000000001</c:v>
                </c:pt>
                <c:pt idx="808">
                  <c:v>0.51770000000000005</c:v>
                </c:pt>
                <c:pt idx="809">
                  <c:v>0.51780000000000004</c:v>
                </c:pt>
                <c:pt idx="810">
                  <c:v>0.53300000000000003</c:v>
                </c:pt>
                <c:pt idx="811">
                  <c:v>0.53810000000000002</c:v>
                </c:pt>
                <c:pt idx="812">
                  <c:v>0.53300000000000003</c:v>
                </c:pt>
                <c:pt idx="813">
                  <c:v>0.53300000000000003</c:v>
                </c:pt>
                <c:pt idx="814">
                  <c:v>0.53810000000000002</c:v>
                </c:pt>
                <c:pt idx="815">
                  <c:v>0.53300000000000003</c:v>
                </c:pt>
                <c:pt idx="816">
                  <c:v>0.51770000000000005</c:v>
                </c:pt>
                <c:pt idx="817">
                  <c:v>0.51259999999999994</c:v>
                </c:pt>
                <c:pt idx="818">
                  <c:v>0.51259999999999994</c:v>
                </c:pt>
                <c:pt idx="819">
                  <c:v>0.51259999999999994</c:v>
                </c:pt>
                <c:pt idx="820">
                  <c:v>0.51270000000000004</c:v>
                </c:pt>
                <c:pt idx="821">
                  <c:v>0.50760000000000005</c:v>
                </c:pt>
                <c:pt idx="822">
                  <c:v>0.50249999999999995</c:v>
                </c:pt>
                <c:pt idx="823">
                  <c:v>0.50249999999999995</c:v>
                </c:pt>
                <c:pt idx="824">
                  <c:v>0.60419999999999996</c:v>
                </c:pt>
                <c:pt idx="825">
                  <c:v>0.61939999999999995</c:v>
                </c:pt>
                <c:pt idx="826">
                  <c:v>0.66010000000000002</c:v>
                </c:pt>
                <c:pt idx="827">
                  <c:v>0.69569999999999999</c:v>
                </c:pt>
                <c:pt idx="828">
                  <c:v>0.72109999999999996</c:v>
                </c:pt>
                <c:pt idx="829">
                  <c:v>0.74150000000000005</c:v>
                </c:pt>
                <c:pt idx="830">
                  <c:v>0.71609999999999996</c:v>
                </c:pt>
                <c:pt idx="831">
                  <c:v>0.72619999999999996</c:v>
                </c:pt>
                <c:pt idx="832">
                  <c:v>0.74139999999999995</c:v>
                </c:pt>
                <c:pt idx="833">
                  <c:v>0.74139999999999995</c:v>
                </c:pt>
                <c:pt idx="834">
                  <c:v>0.76190000000000002</c:v>
                </c:pt>
                <c:pt idx="835">
                  <c:v>0.72119999999999995</c:v>
                </c:pt>
                <c:pt idx="836">
                  <c:v>0.72109999999999996</c:v>
                </c:pt>
                <c:pt idx="837">
                  <c:v>0.72619999999999996</c:v>
                </c:pt>
                <c:pt idx="838">
                  <c:v>0.72619999999999996</c:v>
                </c:pt>
                <c:pt idx="839">
                  <c:v>0.75680000000000003</c:v>
                </c:pt>
                <c:pt idx="840">
                  <c:v>0.76190000000000002</c:v>
                </c:pt>
                <c:pt idx="841">
                  <c:v>0.76180000000000003</c:v>
                </c:pt>
                <c:pt idx="842">
                  <c:v>0.76180000000000003</c:v>
                </c:pt>
                <c:pt idx="843">
                  <c:v>0.77200000000000002</c:v>
                </c:pt>
                <c:pt idx="844">
                  <c:v>0.77210000000000001</c:v>
                </c:pt>
                <c:pt idx="845">
                  <c:v>0.77200000000000002</c:v>
                </c:pt>
                <c:pt idx="846">
                  <c:v>0.75680000000000003</c:v>
                </c:pt>
                <c:pt idx="847">
                  <c:v>0.75160000000000005</c:v>
                </c:pt>
                <c:pt idx="848">
                  <c:v>0.75670000000000004</c:v>
                </c:pt>
                <c:pt idx="849">
                  <c:v>0.77210000000000001</c:v>
                </c:pt>
                <c:pt idx="850">
                  <c:v>0.79749999999999999</c:v>
                </c:pt>
                <c:pt idx="851">
                  <c:v>0.80259999999999998</c:v>
                </c:pt>
                <c:pt idx="852">
                  <c:v>0.81269999999999998</c:v>
                </c:pt>
                <c:pt idx="853">
                  <c:v>0.80249999999999999</c:v>
                </c:pt>
                <c:pt idx="854">
                  <c:v>0.80769999999999997</c:v>
                </c:pt>
                <c:pt idx="855">
                  <c:v>0.80259999999999998</c:v>
                </c:pt>
                <c:pt idx="856">
                  <c:v>0.80249999999999999</c:v>
                </c:pt>
                <c:pt idx="857">
                  <c:v>0.80249999999999999</c:v>
                </c:pt>
                <c:pt idx="858">
                  <c:v>0.80249999999999999</c:v>
                </c:pt>
                <c:pt idx="859">
                  <c:v>0.80259999999999998</c:v>
                </c:pt>
                <c:pt idx="860">
                  <c:v>0.79749999999999999</c:v>
                </c:pt>
                <c:pt idx="861">
                  <c:v>0.7873</c:v>
                </c:pt>
                <c:pt idx="862">
                  <c:v>0.77200000000000002</c:v>
                </c:pt>
                <c:pt idx="863">
                  <c:v>0.78720000000000001</c:v>
                </c:pt>
                <c:pt idx="864">
                  <c:v>0.81279999999999997</c:v>
                </c:pt>
                <c:pt idx="865">
                  <c:v>0.80769999999999997</c:v>
                </c:pt>
                <c:pt idx="866">
                  <c:v>0.79749999999999999</c:v>
                </c:pt>
                <c:pt idx="867">
                  <c:v>0.7923</c:v>
                </c:pt>
                <c:pt idx="868">
                  <c:v>0.80249999999999999</c:v>
                </c:pt>
                <c:pt idx="869">
                  <c:v>0.84330000000000005</c:v>
                </c:pt>
                <c:pt idx="870">
                  <c:v>0.86370000000000002</c:v>
                </c:pt>
                <c:pt idx="871">
                  <c:v>0.87380000000000002</c:v>
                </c:pt>
                <c:pt idx="872">
                  <c:v>0.88390000000000002</c:v>
                </c:pt>
                <c:pt idx="873">
                  <c:v>0.88900000000000001</c:v>
                </c:pt>
                <c:pt idx="874">
                  <c:v>0.89419999999999999</c:v>
                </c:pt>
                <c:pt idx="875">
                  <c:v>0.8891</c:v>
                </c:pt>
                <c:pt idx="876">
                  <c:v>0.87380000000000002</c:v>
                </c:pt>
                <c:pt idx="877">
                  <c:v>0.86870000000000003</c:v>
                </c:pt>
                <c:pt idx="878">
                  <c:v>0.87370000000000003</c:v>
                </c:pt>
                <c:pt idx="879">
                  <c:v>0.89929999999999999</c:v>
                </c:pt>
                <c:pt idx="880">
                  <c:v>0.8891</c:v>
                </c:pt>
                <c:pt idx="881">
                  <c:v>0.90949999999999998</c:v>
                </c:pt>
                <c:pt idx="882">
                  <c:v>0.90429999999999999</c:v>
                </c:pt>
                <c:pt idx="883">
                  <c:v>0.89410000000000001</c:v>
                </c:pt>
                <c:pt idx="884">
                  <c:v>0.90439999999999998</c:v>
                </c:pt>
                <c:pt idx="885">
                  <c:v>0.91969999999999996</c:v>
                </c:pt>
                <c:pt idx="886">
                  <c:v>0.91969999999999996</c:v>
                </c:pt>
                <c:pt idx="887">
                  <c:v>0.92459999999999998</c:v>
                </c:pt>
                <c:pt idx="888">
                  <c:v>0.92459999999999998</c:v>
                </c:pt>
                <c:pt idx="889">
                  <c:v>0.92969999999999997</c:v>
                </c:pt>
                <c:pt idx="890">
                  <c:v>0.97060000000000002</c:v>
                </c:pt>
                <c:pt idx="891">
                  <c:v>0.97060000000000002</c:v>
                </c:pt>
                <c:pt idx="892">
                  <c:v>0.97050000000000003</c:v>
                </c:pt>
                <c:pt idx="893">
                  <c:v>0.97050000000000003</c:v>
                </c:pt>
                <c:pt idx="894">
                  <c:v>0.97060000000000002</c:v>
                </c:pt>
                <c:pt idx="895">
                  <c:v>0.9859</c:v>
                </c:pt>
                <c:pt idx="896">
                  <c:v>0.99099999999999999</c:v>
                </c:pt>
                <c:pt idx="897">
                  <c:v>0.996</c:v>
                </c:pt>
                <c:pt idx="898">
                  <c:v>0.99590000000000001</c:v>
                </c:pt>
                <c:pt idx="899">
                  <c:v>0.99609999999999999</c:v>
                </c:pt>
                <c:pt idx="900">
                  <c:v>1.0012000000000001</c:v>
                </c:pt>
                <c:pt idx="901">
                  <c:v>1.0011000000000001</c:v>
                </c:pt>
                <c:pt idx="902">
                  <c:v>1.0011000000000001</c:v>
                </c:pt>
                <c:pt idx="903">
                  <c:v>1.0009999999999999</c:v>
                </c:pt>
                <c:pt idx="904">
                  <c:v>1.0114000000000001</c:v>
                </c:pt>
                <c:pt idx="905">
                  <c:v>0.98080000000000001</c:v>
                </c:pt>
                <c:pt idx="906">
                  <c:v>0.94510000000000005</c:v>
                </c:pt>
                <c:pt idx="907">
                  <c:v>0.95009999999999994</c:v>
                </c:pt>
                <c:pt idx="908">
                  <c:v>0.95009999999999994</c:v>
                </c:pt>
                <c:pt idx="909">
                  <c:v>1.0012000000000001</c:v>
                </c:pt>
                <c:pt idx="910">
                  <c:v>1.0012000000000001</c:v>
                </c:pt>
                <c:pt idx="911">
                  <c:v>1.0215000000000001</c:v>
                </c:pt>
                <c:pt idx="912">
                  <c:v>1.0113000000000001</c:v>
                </c:pt>
                <c:pt idx="913">
                  <c:v>1.0214000000000001</c:v>
                </c:pt>
                <c:pt idx="914">
                  <c:v>1.0214000000000001</c:v>
                </c:pt>
                <c:pt idx="915">
                  <c:v>1.0419</c:v>
                </c:pt>
                <c:pt idx="916">
                  <c:v>1.0317000000000001</c:v>
                </c:pt>
                <c:pt idx="917">
                  <c:v>1.0265</c:v>
                </c:pt>
                <c:pt idx="918">
                  <c:v>1.0265</c:v>
                </c:pt>
                <c:pt idx="919">
                  <c:v>1.0368999999999999</c:v>
                </c:pt>
                <c:pt idx="920">
                  <c:v>1.0419</c:v>
                </c:pt>
                <c:pt idx="921">
                  <c:v>1.0317000000000001</c:v>
                </c:pt>
                <c:pt idx="922">
                  <c:v>1.0316000000000001</c:v>
                </c:pt>
                <c:pt idx="923">
                  <c:v>1.0367</c:v>
                </c:pt>
                <c:pt idx="924">
                  <c:v>1.0522</c:v>
                </c:pt>
                <c:pt idx="925">
                  <c:v>1.1031</c:v>
                </c:pt>
                <c:pt idx="926">
                  <c:v>1.1387</c:v>
                </c:pt>
                <c:pt idx="927">
                  <c:v>1.159</c:v>
                </c:pt>
                <c:pt idx="928">
                  <c:v>1.1692</c:v>
                </c:pt>
                <c:pt idx="929">
                  <c:v>1.1540999999999999</c:v>
                </c:pt>
                <c:pt idx="930">
                  <c:v>1.1133</c:v>
                </c:pt>
                <c:pt idx="931">
                  <c:v>1.0929</c:v>
                </c:pt>
                <c:pt idx="932">
                  <c:v>1.0774999999999999</c:v>
                </c:pt>
                <c:pt idx="933">
                  <c:v>1.0724</c:v>
                </c:pt>
                <c:pt idx="934">
                  <c:v>1.0673999999999999</c:v>
                </c:pt>
                <c:pt idx="935">
                  <c:v>1.0673999999999999</c:v>
                </c:pt>
                <c:pt idx="936">
                  <c:v>1.0725</c:v>
                </c:pt>
                <c:pt idx="937">
                  <c:v>1.0698000000000001</c:v>
                </c:pt>
                <c:pt idx="938">
                  <c:v>1.0507</c:v>
                </c:pt>
                <c:pt idx="939">
                  <c:v>1.0445</c:v>
                </c:pt>
                <c:pt idx="940">
                  <c:v>1.0445</c:v>
                </c:pt>
                <c:pt idx="941">
                  <c:v>1.0304</c:v>
                </c:pt>
                <c:pt idx="942">
                  <c:v>1.0316000000000001</c:v>
                </c:pt>
                <c:pt idx="943">
                  <c:v>1.0201</c:v>
                </c:pt>
                <c:pt idx="944">
                  <c:v>1.0189999999999999</c:v>
                </c:pt>
                <c:pt idx="945">
                  <c:v>1.0037</c:v>
                </c:pt>
                <c:pt idx="946">
                  <c:v>0.99609999999999999</c:v>
                </c:pt>
                <c:pt idx="947">
                  <c:v>1.0011000000000001</c:v>
                </c:pt>
                <c:pt idx="948">
                  <c:v>0.97560000000000002</c:v>
                </c:pt>
                <c:pt idx="949">
                  <c:v>0.99739999999999995</c:v>
                </c:pt>
                <c:pt idx="950">
                  <c:v>0.99480000000000002</c:v>
                </c:pt>
                <c:pt idx="951">
                  <c:v>1.0114000000000001</c:v>
                </c:pt>
                <c:pt idx="952">
                  <c:v>1.0036</c:v>
                </c:pt>
                <c:pt idx="953">
                  <c:v>1.0188999999999999</c:v>
                </c:pt>
                <c:pt idx="954">
                  <c:v>1.0076000000000001</c:v>
                </c:pt>
                <c:pt idx="955">
                  <c:v>1.0101</c:v>
                </c:pt>
                <c:pt idx="956">
                  <c:v>0.99099999999999999</c:v>
                </c:pt>
                <c:pt idx="957">
                  <c:v>0.99980000000000002</c:v>
                </c:pt>
                <c:pt idx="958">
                  <c:v>0.99980000000000002</c:v>
                </c:pt>
                <c:pt idx="959">
                  <c:v>0.99970000000000003</c:v>
                </c:pt>
                <c:pt idx="960">
                  <c:v>1.0547</c:v>
                </c:pt>
                <c:pt idx="961">
                  <c:v>1.0394000000000001</c:v>
                </c:pt>
                <c:pt idx="962">
                  <c:v>1.0367</c:v>
                </c:pt>
                <c:pt idx="963">
                  <c:v>1.0341</c:v>
                </c:pt>
                <c:pt idx="964">
                  <c:v>1.0266999999999999</c:v>
                </c:pt>
                <c:pt idx="965">
                  <c:v>1.0343</c:v>
                </c:pt>
                <c:pt idx="966">
                  <c:v>1.0431999999999999</c:v>
                </c:pt>
                <c:pt idx="967">
                  <c:v>1.0265</c:v>
                </c:pt>
                <c:pt idx="968">
                  <c:v>1.0125</c:v>
                </c:pt>
                <c:pt idx="969">
                  <c:v>1.0266999999999999</c:v>
                </c:pt>
                <c:pt idx="970">
                  <c:v>1.0279</c:v>
                </c:pt>
                <c:pt idx="971">
                  <c:v>1.0279</c:v>
                </c:pt>
                <c:pt idx="972">
                  <c:v>1.0202</c:v>
                </c:pt>
                <c:pt idx="973">
                  <c:v>1.0074000000000001</c:v>
                </c:pt>
                <c:pt idx="974">
                  <c:v>1.0496000000000001</c:v>
                </c:pt>
                <c:pt idx="975">
                  <c:v>1.0458000000000001</c:v>
                </c:pt>
                <c:pt idx="976">
                  <c:v>1.0469999999999999</c:v>
                </c:pt>
                <c:pt idx="977">
                  <c:v>1.0405</c:v>
                </c:pt>
                <c:pt idx="978">
                  <c:v>1.0201</c:v>
                </c:pt>
                <c:pt idx="979">
                  <c:v>1.0445</c:v>
                </c:pt>
                <c:pt idx="980">
                  <c:v>1.0609999999999999</c:v>
                </c:pt>
                <c:pt idx="981">
                  <c:v>1.0597000000000001</c:v>
                </c:pt>
                <c:pt idx="982">
                  <c:v>1.0622</c:v>
                </c:pt>
                <c:pt idx="983">
                  <c:v>1.0622</c:v>
                </c:pt>
                <c:pt idx="984">
                  <c:v>1.0723</c:v>
                </c:pt>
                <c:pt idx="985">
                  <c:v>1.0878000000000001</c:v>
                </c:pt>
                <c:pt idx="986">
                  <c:v>1.0711999999999999</c:v>
                </c:pt>
                <c:pt idx="987">
                  <c:v>1.0672999999999999</c:v>
                </c:pt>
                <c:pt idx="988">
                  <c:v>1.0622</c:v>
                </c:pt>
                <c:pt idx="989">
                  <c:v>1.0878000000000001</c:v>
                </c:pt>
                <c:pt idx="990">
                  <c:v>1.0878000000000001</c:v>
                </c:pt>
                <c:pt idx="991">
                  <c:v>1.0851999999999999</c:v>
                </c:pt>
                <c:pt idx="992">
                  <c:v>1.103</c:v>
                </c:pt>
                <c:pt idx="993">
                  <c:v>1.0875999999999999</c:v>
                </c:pt>
                <c:pt idx="994">
                  <c:v>1.1108</c:v>
                </c:pt>
                <c:pt idx="995">
                  <c:v>1.0980000000000001</c:v>
                </c:pt>
                <c:pt idx="996">
                  <c:v>1.0953999999999999</c:v>
                </c:pt>
                <c:pt idx="997">
                  <c:v>1.0928</c:v>
                </c:pt>
                <c:pt idx="998">
                  <c:v>1.0927</c:v>
                </c:pt>
                <c:pt idx="999">
                  <c:v>1.1312</c:v>
                </c:pt>
                <c:pt idx="1000">
                  <c:v>1.1592</c:v>
                </c:pt>
                <c:pt idx="1001">
                  <c:v>1.1591</c:v>
                </c:pt>
                <c:pt idx="1002">
                  <c:v>1.1692</c:v>
                </c:pt>
                <c:pt idx="1003">
                  <c:v>1.1768000000000001</c:v>
                </c:pt>
                <c:pt idx="1004">
                  <c:v>1.1987000000000001</c:v>
                </c:pt>
                <c:pt idx="1005">
                  <c:v>1.2229000000000001</c:v>
                </c:pt>
                <c:pt idx="1006">
                  <c:v>1.2229000000000001</c:v>
                </c:pt>
                <c:pt idx="1007">
                  <c:v>1.2202</c:v>
                </c:pt>
                <c:pt idx="1008">
                  <c:v>1.2074</c:v>
                </c:pt>
                <c:pt idx="1009">
                  <c:v>1.2407999999999999</c:v>
                </c:pt>
                <c:pt idx="1010">
                  <c:v>1.2382</c:v>
                </c:pt>
                <c:pt idx="1011">
                  <c:v>1.2535000000000001</c:v>
                </c:pt>
                <c:pt idx="1012">
                  <c:v>1.2585</c:v>
                </c:pt>
                <c:pt idx="1013">
                  <c:v>1.2584</c:v>
                </c:pt>
                <c:pt idx="1014">
                  <c:v>1.2714000000000001</c:v>
                </c:pt>
                <c:pt idx="1015">
                  <c:v>1.2841</c:v>
                </c:pt>
                <c:pt idx="1016">
                  <c:v>1.2841</c:v>
                </c:pt>
                <c:pt idx="1017">
                  <c:v>1.2609999999999999</c:v>
                </c:pt>
                <c:pt idx="1018">
                  <c:v>1.2431000000000001</c:v>
                </c:pt>
                <c:pt idx="1019">
                  <c:v>1.2765</c:v>
                </c:pt>
                <c:pt idx="1020">
                  <c:v>1.2841</c:v>
                </c:pt>
                <c:pt idx="1021">
                  <c:v>1.256</c:v>
                </c:pt>
                <c:pt idx="1022">
                  <c:v>1.2585</c:v>
                </c:pt>
                <c:pt idx="1023">
                  <c:v>1.2685999999999999</c:v>
                </c:pt>
                <c:pt idx="1024">
                  <c:v>1.2892999999999999</c:v>
                </c:pt>
                <c:pt idx="1025">
                  <c:v>1.2816000000000001</c:v>
                </c:pt>
                <c:pt idx="1026">
                  <c:v>1.2764</c:v>
                </c:pt>
                <c:pt idx="1027">
                  <c:v>1.2712000000000001</c:v>
                </c:pt>
                <c:pt idx="1028">
                  <c:v>1.2865</c:v>
                </c:pt>
                <c:pt idx="1029">
                  <c:v>1.325</c:v>
                </c:pt>
                <c:pt idx="1030">
                  <c:v>1.2968999999999999</c:v>
                </c:pt>
                <c:pt idx="1031">
                  <c:v>1.3019000000000001</c:v>
                </c:pt>
                <c:pt idx="1032">
                  <c:v>1.3120000000000001</c:v>
                </c:pt>
                <c:pt idx="1033">
                  <c:v>1.3374999999999999</c:v>
                </c:pt>
                <c:pt idx="1034">
                  <c:v>1.3657999999999999</c:v>
                </c:pt>
                <c:pt idx="1035">
                  <c:v>1.3734</c:v>
                </c:pt>
                <c:pt idx="1036">
                  <c:v>1.3402000000000001</c:v>
                </c:pt>
                <c:pt idx="1037">
                  <c:v>1.3222</c:v>
                </c:pt>
                <c:pt idx="1038">
                  <c:v>1.3222</c:v>
                </c:pt>
                <c:pt idx="1039">
                  <c:v>1.3298000000000001</c:v>
                </c:pt>
                <c:pt idx="1040">
                  <c:v>1.4320999999999999</c:v>
                </c:pt>
                <c:pt idx="1041">
                  <c:v>1.3758999999999999</c:v>
                </c:pt>
                <c:pt idx="1042">
                  <c:v>1.3756999999999999</c:v>
                </c:pt>
                <c:pt idx="1043">
                  <c:v>1.3756999999999999</c:v>
                </c:pt>
                <c:pt idx="1044">
                  <c:v>1.3884000000000001</c:v>
                </c:pt>
                <c:pt idx="1045">
                  <c:v>1.3913</c:v>
                </c:pt>
                <c:pt idx="1046">
                  <c:v>1.3964000000000001</c:v>
                </c:pt>
                <c:pt idx="1047">
                  <c:v>1.3935999999999999</c:v>
                </c:pt>
                <c:pt idx="1048">
                  <c:v>1.4063000000000001</c:v>
                </c:pt>
                <c:pt idx="1049">
                  <c:v>1.4245000000000001</c:v>
                </c:pt>
                <c:pt idx="1050">
                  <c:v>1.4194</c:v>
                </c:pt>
                <c:pt idx="1051">
                  <c:v>1.427</c:v>
                </c:pt>
                <c:pt idx="1052">
                  <c:v>1.4370000000000001</c:v>
                </c:pt>
                <c:pt idx="1053">
                  <c:v>1.4370000000000001</c:v>
                </c:pt>
                <c:pt idx="1054">
                  <c:v>1.419</c:v>
                </c:pt>
                <c:pt idx="1055">
                  <c:v>1.4398</c:v>
                </c:pt>
                <c:pt idx="1056">
                  <c:v>1.427</c:v>
                </c:pt>
                <c:pt idx="1057">
                  <c:v>1.4268000000000001</c:v>
                </c:pt>
                <c:pt idx="1058">
                  <c:v>1.4166000000000001</c:v>
                </c:pt>
                <c:pt idx="1059">
                  <c:v>1.4348000000000001</c:v>
                </c:pt>
                <c:pt idx="1060">
                  <c:v>1.4296</c:v>
                </c:pt>
                <c:pt idx="1061">
                  <c:v>1.4168000000000001</c:v>
                </c:pt>
                <c:pt idx="1062">
                  <c:v>1.4115</c:v>
                </c:pt>
                <c:pt idx="1063">
                  <c:v>1.4037999999999999</c:v>
                </c:pt>
                <c:pt idx="1064">
                  <c:v>1.4423999999999999</c:v>
                </c:pt>
                <c:pt idx="1065">
                  <c:v>1.4551000000000001</c:v>
                </c:pt>
                <c:pt idx="1066">
                  <c:v>1.478</c:v>
                </c:pt>
                <c:pt idx="1067">
                  <c:v>1.4728000000000001</c:v>
                </c:pt>
                <c:pt idx="1068">
                  <c:v>1.4803999999999999</c:v>
                </c:pt>
                <c:pt idx="1069">
                  <c:v>1.5165</c:v>
                </c:pt>
                <c:pt idx="1070">
                  <c:v>1.5419</c:v>
                </c:pt>
                <c:pt idx="1071">
                  <c:v>1.5392999999999999</c:v>
                </c:pt>
                <c:pt idx="1072">
                  <c:v>1.5545</c:v>
                </c:pt>
                <c:pt idx="1073">
                  <c:v>1.5697000000000001</c:v>
                </c:pt>
                <c:pt idx="1074">
                  <c:v>1.5829</c:v>
                </c:pt>
                <c:pt idx="1075">
                  <c:v>1.5726</c:v>
                </c:pt>
                <c:pt idx="1076">
                  <c:v>1.5879000000000001</c:v>
                </c:pt>
                <c:pt idx="1077">
                  <c:v>1.5901000000000001</c:v>
                </c:pt>
                <c:pt idx="1078">
                  <c:v>1.5901000000000001</c:v>
                </c:pt>
                <c:pt idx="1079">
                  <c:v>1.5952</c:v>
                </c:pt>
                <c:pt idx="1080">
                  <c:v>1.639</c:v>
                </c:pt>
                <c:pt idx="1081">
                  <c:v>1.6337999999999999</c:v>
                </c:pt>
                <c:pt idx="1082">
                  <c:v>1.6387</c:v>
                </c:pt>
                <c:pt idx="1083">
                  <c:v>1.6387</c:v>
                </c:pt>
                <c:pt idx="1084">
                  <c:v>1.6596</c:v>
                </c:pt>
                <c:pt idx="1085">
                  <c:v>1.6517999999999999</c:v>
                </c:pt>
                <c:pt idx="1086">
                  <c:v>1.6109</c:v>
                </c:pt>
                <c:pt idx="1087">
                  <c:v>1.6387</c:v>
                </c:pt>
                <c:pt idx="1088">
                  <c:v>1.6565000000000001</c:v>
                </c:pt>
                <c:pt idx="1089">
                  <c:v>1.6620999999999999</c:v>
                </c:pt>
                <c:pt idx="1090">
                  <c:v>1.6748000000000001</c:v>
                </c:pt>
                <c:pt idx="1091">
                  <c:v>1.6543000000000001</c:v>
                </c:pt>
                <c:pt idx="1092">
                  <c:v>1.6592</c:v>
                </c:pt>
                <c:pt idx="1093">
                  <c:v>1.6744000000000001</c:v>
                </c:pt>
                <c:pt idx="1094">
                  <c:v>1.7030000000000001</c:v>
                </c:pt>
                <c:pt idx="1095">
                  <c:v>1.7488999999999999</c:v>
                </c:pt>
                <c:pt idx="1096">
                  <c:v>1.7616000000000001</c:v>
                </c:pt>
                <c:pt idx="1097">
                  <c:v>1.7690999999999999</c:v>
                </c:pt>
                <c:pt idx="1098">
                  <c:v>1.7562</c:v>
                </c:pt>
                <c:pt idx="1099">
                  <c:v>1.7874000000000001</c:v>
                </c:pt>
                <c:pt idx="1100">
                  <c:v>1.7413000000000001</c:v>
                </c:pt>
                <c:pt idx="1101">
                  <c:v>1.7104999999999999</c:v>
                </c:pt>
                <c:pt idx="1102">
                  <c:v>1.7154</c:v>
                </c:pt>
                <c:pt idx="1103">
                  <c:v>1.7383</c:v>
                </c:pt>
                <c:pt idx="1104">
                  <c:v>1.7516</c:v>
                </c:pt>
                <c:pt idx="1105">
                  <c:v>1.7182999999999999</c:v>
                </c:pt>
                <c:pt idx="1106">
                  <c:v>1.7000999999999999</c:v>
                </c:pt>
                <c:pt idx="1107">
                  <c:v>1.7000999999999999</c:v>
                </c:pt>
                <c:pt idx="1108">
                  <c:v>1.7153</c:v>
                </c:pt>
                <c:pt idx="1109">
                  <c:v>1.7387999999999999</c:v>
                </c:pt>
                <c:pt idx="1110">
                  <c:v>1.6953</c:v>
                </c:pt>
                <c:pt idx="1111">
                  <c:v>1.7054</c:v>
                </c:pt>
                <c:pt idx="1112">
                  <c:v>1.7077</c:v>
                </c:pt>
                <c:pt idx="1113">
                  <c:v>1.7076</c:v>
                </c:pt>
                <c:pt idx="1114">
                  <c:v>1.7209000000000001</c:v>
                </c:pt>
                <c:pt idx="1115">
                  <c:v>1.7208000000000001</c:v>
                </c:pt>
                <c:pt idx="1116">
                  <c:v>1.7437</c:v>
                </c:pt>
                <c:pt idx="1117">
                  <c:v>1.7485999999999999</c:v>
                </c:pt>
                <c:pt idx="1118">
                  <c:v>1.7408999999999999</c:v>
                </c:pt>
                <c:pt idx="1119">
                  <c:v>1.7797000000000001</c:v>
                </c:pt>
                <c:pt idx="1120">
                  <c:v>1.8078000000000001</c:v>
                </c:pt>
                <c:pt idx="1121">
                  <c:v>1.8102</c:v>
                </c:pt>
                <c:pt idx="1122">
                  <c:v>1.7997000000000001</c:v>
                </c:pt>
                <c:pt idx="1123">
                  <c:v>1.8174999999999999</c:v>
                </c:pt>
                <c:pt idx="1124">
                  <c:v>1.8488</c:v>
                </c:pt>
                <c:pt idx="1125">
                  <c:v>1.8435999999999999</c:v>
                </c:pt>
                <c:pt idx="1126">
                  <c:v>1.8077000000000001</c:v>
                </c:pt>
                <c:pt idx="1127">
                  <c:v>1.8023</c:v>
                </c:pt>
                <c:pt idx="1128">
                  <c:v>1.7996000000000001</c:v>
                </c:pt>
                <c:pt idx="1129">
                  <c:v>1.8309</c:v>
                </c:pt>
                <c:pt idx="1130">
                  <c:v>1.8230999999999999</c:v>
                </c:pt>
                <c:pt idx="1131">
                  <c:v>1.823</c:v>
                </c:pt>
                <c:pt idx="1132">
                  <c:v>1.8252999999999999</c:v>
                </c:pt>
                <c:pt idx="1133">
                  <c:v>1.8251999999999999</c:v>
                </c:pt>
                <c:pt idx="1134">
                  <c:v>1.8539000000000001</c:v>
                </c:pt>
                <c:pt idx="1135">
                  <c:v>1.8794</c:v>
                </c:pt>
                <c:pt idx="1136">
                  <c:v>1.8844000000000001</c:v>
                </c:pt>
                <c:pt idx="1137">
                  <c:v>1.8995</c:v>
                </c:pt>
                <c:pt idx="1138">
                  <c:v>1.8942000000000001</c:v>
                </c:pt>
                <c:pt idx="1139">
                  <c:v>1.9</c:v>
                </c:pt>
                <c:pt idx="1140">
                  <c:v>1.8973</c:v>
                </c:pt>
                <c:pt idx="1141">
                  <c:v>1.8997999999999999</c:v>
                </c:pt>
                <c:pt idx="1142">
                  <c:v>1.8815999999999999</c:v>
                </c:pt>
                <c:pt idx="1143">
                  <c:v>1.8994</c:v>
                </c:pt>
                <c:pt idx="1144">
                  <c:v>1.9204000000000001</c:v>
                </c:pt>
                <c:pt idx="1145">
                  <c:v>1.905</c:v>
                </c:pt>
                <c:pt idx="1146">
                  <c:v>1.8920999999999999</c:v>
                </c:pt>
                <c:pt idx="1147">
                  <c:v>1.8891</c:v>
                </c:pt>
                <c:pt idx="1148">
                  <c:v>1.8891</c:v>
                </c:pt>
                <c:pt idx="1149">
                  <c:v>1.8736999999999999</c:v>
                </c:pt>
                <c:pt idx="1150">
                  <c:v>1.9127000000000001</c:v>
                </c:pt>
                <c:pt idx="1151">
                  <c:v>1.8946000000000001</c:v>
                </c:pt>
                <c:pt idx="1152">
                  <c:v>1.9046000000000001</c:v>
                </c:pt>
                <c:pt idx="1153">
                  <c:v>1.9018999999999999</c:v>
                </c:pt>
                <c:pt idx="1154">
                  <c:v>1.9332</c:v>
                </c:pt>
                <c:pt idx="1155">
                  <c:v>1.9331</c:v>
                </c:pt>
                <c:pt idx="1156">
                  <c:v>1.9201999999999999</c:v>
                </c:pt>
                <c:pt idx="1157">
                  <c:v>1.9071</c:v>
                </c:pt>
                <c:pt idx="1158">
                  <c:v>1.8968</c:v>
                </c:pt>
                <c:pt idx="1159">
                  <c:v>1.9153</c:v>
                </c:pt>
                <c:pt idx="1160">
                  <c:v>1.9202999999999999</c:v>
                </c:pt>
                <c:pt idx="1161">
                  <c:v>1.9228000000000001</c:v>
                </c:pt>
                <c:pt idx="1162">
                  <c:v>1.9174</c:v>
                </c:pt>
                <c:pt idx="1163">
                  <c:v>1.9198</c:v>
                </c:pt>
                <c:pt idx="1164">
                  <c:v>1.923</c:v>
                </c:pt>
                <c:pt idx="1165">
                  <c:v>1.9229000000000001</c:v>
                </c:pt>
                <c:pt idx="1166">
                  <c:v>1.9278999999999999</c:v>
                </c:pt>
                <c:pt idx="1167">
                  <c:v>1.9071</c:v>
                </c:pt>
                <c:pt idx="1168">
                  <c:v>1.8839999999999999</c:v>
                </c:pt>
                <c:pt idx="1169">
                  <c:v>1.9153</c:v>
                </c:pt>
                <c:pt idx="1170">
                  <c:v>1.9177999999999999</c:v>
                </c:pt>
                <c:pt idx="1171">
                  <c:v>1.9126000000000001</c:v>
                </c:pt>
                <c:pt idx="1172">
                  <c:v>1.9123000000000001</c:v>
                </c:pt>
                <c:pt idx="1173">
                  <c:v>1.9249000000000001</c:v>
                </c:pt>
                <c:pt idx="1174">
                  <c:v>1.9613</c:v>
                </c:pt>
                <c:pt idx="1175">
                  <c:v>1.9613</c:v>
                </c:pt>
                <c:pt idx="1176">
                  <c:v>1.9433</c:v>
                </c:pt>
                <c:pt idx="1177">
                  <c:v>1.9403999999999999</c:v>
                </c:pt>
                <c:pt idx="1178">
                  <c:v>1.9504999999999999</c:v>
                </c:pt>
                <c:pt idx="1179">
                  <c:v>1.9691000000000001</c:v>
                </c:pt>
                <c:pt idx="1180">
                  <c:v>1.9536</c:v>
                </c:pt>
                <c:pt idx="1181">
                  <c:v>1.9612000000000001</c:v>
                </c:pt>
                <c:pt idx="1182">
                  <c:v>1.966</c:v>
                </c:pt>
                <c:pt idx="1183">
                  <c:v>1.9761</c:v>
                </c:pt>
                <c:pt idx="1184">
                  <c:v>2.0074999999999998</c:v>
                </c:pt>
                <c:pt idx="1185">
                  <c:v>1.9971000000000001</c:v>
                </c:pt>
                <c:pt idx="1186">
                  <c:v>1.9842</c:v>
                </c:pt>
                <c:pt idx="1187">
                  <c:v>1.9684999999999999</c:v>
                </c:pt>
                <c:pt idx="1188">
                  <c:v>1.9556</c:v>
                </c:pt>
                <c:pt idx="1189">
                  <c:v>1.9843999999999999</c:v>
                </c:pt>
                <c:pt idx="1190">
                  <c:v>1.992</c:v>
                </c:pt>
                <c:pt idx="1191">
                  <c:v>1.9816</c:v>
                </c:pt>
                <c:pt idx="1192">
                  <c:v>1.9813000000000001</c:v>
                </c:pt>
                <c:pt idx="1193">
                  <c:v>1.9812000000000001</c:v>
                </c:pt>
                <c:pt idx="1194">
                  <c:v>2.0203000000000002</c:v>
                </c:pt>
                <c:pt idx="1195">
                  <c:v>2.0175999999999998</c:v>
                </c:pt>
                <c:pt idx="1196">
                  <c:v>2.0021</c:v>
                </c:pt>
                <c:pt idx="1197">
                  <c:v>2.0017999999999998</c:v>
                </c:pt>
                <c:pt idx="1198">
                  <c:v>2.0068000000000001</c:v>
                </c:pt>
                <c:pt idx="1199">
                  <c:v>2.0432999999999999</c:v>
                </c:pt>
                <c:pt idx="1200">
                  <c:v>2.0482999999999998</c:v>
                </c:pt>
                <c:pt idx="1201">
                  <c:v>2.0430999999999999</c:v>
                </c:pt>
                <c:pt idx="1202">
                  <c:v>2.0427</c:v>
                </c:pt>
                <c:pt idx="1203">
                  <c:v>2.0375000000000001</c:v>
                </c:pt>
                <c:pt idx="1204">
                  <c:v>2.0663999999999998</c:v>
                </c:pt>
                <c:pt idx="1205">
                  <c:v>2.0533999999999999</c:v>
                </c:pt>
                <c:pt idx="1206">
                  <c:v>2.0455999999999999</c:v>
                </c:pt>
                <c:pt idx="1207">
                  <c:v>2.0325000000000002</c:v>
                </c:pt>
                <c:pt idx="1208">
                  <c:v>2.0324</c:v>
                </c:pt>
                <c:pt idx="1209">
                  <c:v>2.0613999999999999</c:v>
                </c:pt>
                <c:pt idx="1210">
                  <c:v>2.0714999999999999</c:v>
                </c:pt>
                <c:pt idx="1211">
                  <c:v>2.0739000000000001</c:v>
                </c:pt>
                <c:pt idx="1212">
                  <c:v>2.0863999999999998</c:v>
                </c:pt>
                <c:pt idx="1213">
                  <c:v>2.0964999999999998</c:v>
                </c:pt>
                <c:pt idx="1214">
                  <c:v>2.1099000000000001</c:v>
                </c:pt>
                <c:pt idx="1215">
                  <c:v>2.1175000000000002</c:v>
                </c:pt>
                <c:pt idx="1216">
                  <c:v>2.0969000000000002</c:v>
                </c:pt>
                <c:pt idx="1217">
                  <c:v>2.0937999999999999</c:v>
                </c:pt>
                <c:pt idx="1218">
                  <c:v>2.0937999999999999</c:v>
                </c:pt>
                <c:pt idx="1219">
                  <c:v>2.1091000000000002</c:v>
                </c:pt>
                <c:pt idx="1220">
                  <c:v>2.1303000000000001</c:v>
                </c:pt>
                <c:pt idx="1221">
                  <c:v>2.125</c:v>
                </c:pt>
                <c:pt idx="1222">
                  <c:v>2.1297999999999999</c:v>
                </c:pt>
                <c:pt idx="1223">
                  <c:v>2.1244999999999998</c:v>
                </c:pt>
                <c:pt idx="1224">
                  <c:v>2.1381000000000001</c:v>
                </c:pt>
                <c:pt idx="1225">
                  <c:v>2.1354000000000002</c:v>
                </c:pt>
                <c:pt idx="1226">
                  <c:v>2.1326999999999998</c:v>
                </c:pt>
                <c:pt idx="1227">
                  <c:v>2.1425999999999998</c:v>
                </c:pt>
                <c:pt idx="1228">
                  <c:v>2.1476000000000002</c:v>
                </c:pt>
                <c:pt idx="1229">
                  <c:v>2.1612</c:v>
                </c:pt>
                <c:pt idx="1230">
                  <c:v>2.161</c:v>
                </c:pt>
                <c:pt idx="1231">
                  <c:v>2.1608999999999998</c:v>
                </c:pt>
                <c:pt idx="1232">
                  <c:v>2.1631</c:v>
                </c:pt>
                <c:pt idx="1233">
                  <c:v>2.1655000000000002</c:v>
                </c:pt>
                <c:pt idx="1234">
                  <c:v>2.2046999999999999</c:v>
                </c:pt>
                <c:pt idx="1235">
                  <c:v>2.1918000000000002</c:v>
                </c:pt>
                <c:pt idx="1236">
                  <c:v>2.1840000000000002</c:v>
                </c:pt>
                <c:pt idx="1237">
                  <c:v>2.1964000000000001</c:v>
                </c:pt>
                <c:pt idx="1238">
                  <c:v>2.1937000000000002</c:v>
                </c:pt>
                <c:pt idx="1239">
                  <c:v>2.2073</c:v>
                </c:pt>
                <c:pt idx="1240">
                  <c:v>2.2174</c:v>
                </c:pt>
                <c:pt idx="1241">
                  <c:v>2.2121</c:v>
                </c:pt>
                <c:pt idx="1242">
                  <c:v>2.2090000000000001</c:v>
                </c:pt>
                <c:pt idx="1243">
                  <c:v>2.2090000000000001</c:v>
                </c:pt>
                <c:pt idx="1244">
                  <c:v>2.2345000000000002</c:v>
                </c:pt>
                <c:pt idx="1245">
                  <c:v>2.2584</c:v>
                </c:pt>
                <c:pt idx="1246">
                  <c:v>2.2583000000000002</c:v>
                </c:pt>
                <c:pt idx="1247">
                  <c:v>2.2629999999999999</c:v>
                </c:pt>
                <c:pt idx="1248">
                  <c:v>2.2730999999999999</c:v>
                </c:pt>
                <c:pt idx="1249">
                  <c:v>2.2970000000000002</c:v>
                </c:pt>
                <c:pt idx="1250">
                  <c:v>2.3046000000000002</c:v>
                </c:pt>
                <c:pt idx="1251">
                  <c:v>2.3043999999999998</c:v>
                </c:pt>
                <c:pt idx="1252">
                  <c:v>2.3039999999999998</c:v>
                </c:pt>
                <c:pt idx="1253">
                  <c:v>2.3012999999999999</c:v>
                </c:pt>
                <c:pt idx="1254">
                  <c:v>2.3227000000000002</c:v>
                </c:pt>
                <c:pt idx="1255">
                  <c:v>2.3275999999999999</c:v>
                </c:pt>
                <c:pt idx="1256">
                  <c:v>2.3249</c:v>
                </c:pt>
                <c:pt idx="1257">
                  <c:v>2.3193000000000001</c:v>
                </c:pt>
                <c:pt idx="1258">
                  <c:v>2.3037999999999998</c:v>
                </c:pt>
                <c:pt idx="1259">
                  <c:v>2.3227000000000002</c:v>
                </c:pt>
                <c:pt idx="1260">
                  <c:v>2.3250999999999999</c:v>
                </c:pt>
                <c:pt idx="1261">
                  <c:v>2.3147000000000002</c:v>
                </c:pt>
                <c:pt idx="1262">
                  <c:v>2.3142</c:v>
                </c:pt>
                <c:pt idx="1263">
                  <c:v>2.3115000000000001</c:v>
                </c:pt>
                <c:pt idx="1264">
                  <c:v>2.3380000000000001</c:v>
                </c:pt>
                <c:pt idx="1265">
                  <c:v>2.3532999999999999</c:v>
                </c:pt>
                <c:pt idx="1266">
                  <c:v>2.3479999999999999</c:v>
                </c:pt>
                <c:pt idx="1267">
                  <c:v>2.3448000000000002</c:v>
                </c:pt>
                <c:pt idx="1268">
                  <c:v>2.3448000000000002</c:v>
                </c:pt>
                <c:pt idx="1269">
                  <c:v>2.3370000000000002</c:v>
                </c:pt>
                <c:pt idx="1270">
                  <c:v>2.3712</c:v>
                </c:pt>
                <c:pt idx="1271">
                  <c:v>2.3557000000000001</c:v>
                </c:pt>
                <c:pt idx="1272">
                  <c:v>2.3424</c:v>
                </c:pt>
                <c:pt idx="1273">
                  <c:v>2.3473999999999999</c:v>
                </c:pt>
                <c:pt idx="1274">
                  <c:v>2.3791000000000002</c:v>
                </c:pt>
                <c:pt idx="1275">
                  <c:v>2.3967000000000001</c:v>
                </c:pt>
                <c:pt idx="1276">
                  <c:v>2.3967000000000001</c:v>
                </c:pt>
                <c:pt idx="1277">
                  <c:v>2.3961999999999999</c:v>
                </c:pt>
                <c:pt idx="1278">
                  <c:v>2.3935</c:v>
                </c:pt>
                <c:pt idx="1279">
                  <c:v>2.3893</c:v>
                </c:pt>
                <c:pt idx="1280">
                  <c:v>2.3788999999999998</c:v>
                </c:pt>
                <c:pt idx="1281">
                  <c:v>2.3531</c:v>
                </c:pt>
                <c:pt idx="1282">
                  <c:v>2.3424</c:v>
                </c:pt>
                <c:pt idx="1283">
                  <c:v>2.3319999999999999</c:v>
                </c:pt>
                <c:pt idx="1284">
                  <c:v>2.4070999999999998</c:v>
                </c:pt>
                <c:pt idx="1285">
                  <c:v>2.4070999999999998</c:v>
                </c:pt>
                <c:pt idx="1286">
                  <c:v>2.4018000000000002</c:v>
                </c:pt>
                <c:pt idx="1287">
                  <c:v>2.3860000000000001</c:v>
                </c:pt>
                <c:pt idx="1288">
                  <c:v>2.3730000000000002</c:v>
                </c:pt>
                <c:pt idx="1289">
                  <c:v>2.3868</c:v>
                </c:pt>
                <c:pt idx="1290">
                  <c:v>2.4174000000000002</c:v>
                </c:pt>
                <c:pt idx="1291">
                  <c:v>2.407</c:v>
                </c:pt>
                <c:pt idx="1292">
                  <c:v>2.4091</c:v>
                </c:pt>
                <c:pt idx="1293">
                  <c:v>2.3807</c:v>
                </c:pt>
                <c:pt idx="1294">
                  <c:v>2.3841999999999999</c:v>
                </c:pt>
                <c:pt idx="1295">
                  <c:v>2.3942999999999999</c:v>
                </c:pt>
                <c:pt idx="1296">
                  <c:v>2.3788</c:v>
                </c:pt>
                <c:pt idx="1297">
                  <c:v>2.3757000000000001</c:v>
                </c:pt>
                <c:pt idx="1298">
                  <c:v>2.3729</c:v>
                </c:pt>
                <c:pt idx="1299">
                  <c:v>2.3729</c:v>
                </c:pt>
                <c:pt idx="1300">
                  <c:v>2.4251</c:v>
                </c:pt>
                <c:pt idx="1301">
                  <c:v>2.3993000000000002</c:v>
                </c:pt>
                <c:pt idx="1302">
                  <c:v>2.3706</c:v>
                </c:pt>
                <c:pt idx="1303">
                  <c:v>2.3549000000000002</c:v>
                </c:pt>
                <c:pt idx="1304">
                  <c:v>2.3549000000000002</c:v>
                </c:pt>
                <c:pt idx="1305">
                  <c:v>2.4097</c:v>
                </c:pt>
                <c:pt idx="1306">
                  <c:v>2.3993000000000002</c:v>
                </c:pt>
                <c:pt idx="1307">
                  <c:v>2.4064999999999999</c:v>
                </c:pt>
                <c:pt idx="1308">
                  <c:v>2.4037999999999999</c:v>
                </c:pt>
                <c:pt idx="1309">
                  <c:v>2.4380999999999999</c:v>
                </c:pt>
                <c:pt idx="1310">
                  <c:v>2.4354</c:v>
                </c:pt>
                <c:pt idx="1311">
                  <c:v>2.4224000000000001</c:v>
                </c:pt>
                <c:pt idx="1312">
                  <c:v>2.4142000000000001</c:v>
                </c:pt>
                <c:pt idx="1313">
                  <c:v>2.4115000000000002</c:v>
                </c:pt>
                <c:pt idx="1314">
                  <c:v>2.4226999999999999</c:v>
                </c:pt>
                <c:pt idx="1315">
                  <c:v>2.4070999999999998</c:v>
                </c:pt>
                <c:pt idx="1316">
                  <c:v>2.3967000000000001</c:v>
                </c:pt>
                <c:pt idx="1317">
                  <c:v>2.3935</c:v>
                </c:pt>
                <c:pt idx="1318">
                  <c:v>2.3935</c:v>
                </c:pt>
                <c:pt idx="1319">
                  <c:v>2.3934000000000002</c:v>
                </c:pt>
                <c:pt idx="1320">
                  <c:v>2.3969</c:v>
                </c:pt>
                <c:pt idx="1321">
                  <c:v>2.3531</c:v>
                </c:pt>
                <c:pt idx="1322">
                  <c:v>2.3732000000000002</c:v>
                </c:pt>
                <c:pt idx="1323">
                  <c:v>2.3807</c:v>
                </c:pt>
                <c:pt idx="1324">
                  <c:v>2.4073000000000002</c:v>
                </c:pt>
                <c:pt idx="1325">
                  <c:v>2.4123000000000001</c:v>
                </c:pt>
                <c:pt idx="1326">
                  <c:v>2.3839000000000001</c:v>
                </c:pt>
                <c:pt idx="1327">
                  <c:v>2.3860000000000001</c:v>
                </c:pt>
                <c:pt idx="1328">
                  <c:v>2.3780999999999999</c:v>
                </c:pt>
                <c:pt idx="1329">
                  <c:v>2.4047000000000001</c:v>
                </c:pt>
                <c:pt idx="1330">
                  <c:v>2.4123000000000001</c:v>
                </c:pt>
                <c:pt idx="1331">
                  <c:v>2.3967000000000001</c:v>
                </c:pt>
                <c:pt idx="1332">
                  <c:v>2.4116</c:v>
                </c:pt>
                <c:pt idx="1333">
                  <c:v>2.4243000000000001</c:v>
                </c:pt>
                <c:pt idx="1334">
                  <c:v>2.4253</c:v>
                </c:pt>
                <c:pt idx="1335">
                  <c:v>2.4277000000000002</c:v>
                </c:pt>
                <c:pt idx="1336">
                  <c:v>2.4198</c:v>
                </c:pt>
                <c:pt idx="1337">
                  <c:v>2.4192</c:v>
                </c:pt>
                <c:pt idx="1338">
                  <c:v>2.4192</c:v>
                </c:pt>
                <c:pt idx="1339">
                  <c:v>2.419</c:v>
                </c:pt>
                <c:pt idx="1340">
                  <c:v>2.4354</c:v>
                </c:pt>
                <c:pt idx="1341">
                  <c:v>2.4428999999999998</c:v>
                </c:pt>
                <c:pt idx="1342">
                  <c:v>2.4424000000000001</c:v>
                </c:pt>
                <c:pt idx="1343">
                  <c:v>2.4397000000000002</c:v>
                </c:pt>
                <c:pt idx="1344">
                  <c:v>2.4380999999999999</c:v>
                </c:pt>
                <c:pt idx="1345">
                  <c:v>2.4354</c:v>
                </c:pt>
                <c:pt idx="1346">
                  <c:v>2.4325999999999999</c:v>
                </c:pt>
                <c:pt idx="1347">
                  <c:v>2.4296000000000002</c:v>
                </c:pt>
                <c:pt idx="1348">
                  <c:v>2.4243000000000001</c:v>
                </c:pt>
                <c:pt idx="1349">
                  <c:v>2.4329999999999998</c:v>
                </c:pt>
                <c:pt idx="1350">
                  <c:v>2.4508000000000001</c:v>
                </c:pt>
                <c:pt idx="1351">
                  <c:v>2.4455</c:v>
                </c:pt>
                <c:pt idx="1352">
                  <c:v>2.4398</c:v>
                </c:pt>
                <c:pt idx="1353">
                  <c:v>2.4268999999999998</c:v>
                </c:pt>
                <c:pt idx="1354">
                  <c:v>2.4407000000000001</c:v>
                </c:pt>
                <c:pt idx="1355">
                  <c:v>2.4379</c:v>
                </c:pt>
                <c:pt idx="1356">
                  <c:v>2.4352</c:v>
                </c:pt>
                <c:pt idx="1357">
                  <c:v>2.4346999999999999</c:v>
                </c:pt>
                <c:pt idx="1358">
                  <c:v>2.4319999999999999</c:v>
                </c:pt>
                <c:pt idx="1359">
                  <c:v>2.4432</c:v>
                </c:pt>
                <c:pt idx="1360">
                  <c:v>2.4533</c:v>
                </c:pt>
                <c:pt idx="1361">
                  <c:v>2.4582999999999999</c:v>
                </c:pt>
                <c:pt idx="1362">
                  <c:v>2.4424000000000001</c:v>
                </c:pt>
                <c:pt idx="1363">
                  <c:v>2.4422000000000001</c:v>
                </c:pt>
                <c:pt idx="1364">
                  <c:v>2.4483999999999999</c:v>
                </c:pt>
                <c:pt idx="1365">
                  <c:v>2.42</c:v>
                </c:pt>
                <c:pt idx="1366">
                  <c:v>2.4146999999999998</c:v>
                </c:pt>
                <c:pt idx="1367">
                  <c:v>2.3809</c:v>
                </c:pt>
                <c:pt idx="1368">
                  <c:v>2.3780999999999999</c:v>
                </c:pt>
                <c:pt idx="1369">
                  <c:v>2.41</c:v>
                </c:pt>
                <c:pt idx="1370">
                  <c:v>2.4201000000000001</c:v>
                </c:pt>
                <c:pt idx="1371">
                  <c:v>2.4224999999999999</c:v>
                </c:pt>
                <c:pt idx="1372">
                  <c:v>2.4220000000000002</c:v>
                </c:pt>
                <c:pt idx="1373">
                  <c:v>2.4116</c:v>
                </c:pt>
                <c:pt idx="1374">
                  <c:v>2.4047000000000001</c:v>
                </c:pt>
                <c:pt idx="1375">
                  <c:v>2.4097</c:v>
                </c:pt>
                <c:pt idx="1376">
                  <c:v>2.4171999999999998</c:v>
                </c:pt>
                <c:pt idx="1377">
                  <c:v>2.4218999999999999</c:v>
                </c:pt>
                <c:pt idx="1378">
                  <c:v>2.4011999999999998</c:v>
                </c:pt>
                <c:pt idx="1379">
                  <c:v>2.4201000000000001</c:v>
                </c:pt>
                <c:pt idx="1380">
                  <c:v>2.4277000000000002</c:v>
                </c:pt>
                <c:pt idx="1381">
                  <c:v>2.4116</c:v>
                </c:pt>
                <c:pt idx="1382">
                  <c:v>2.4116</c:v>
                </c:pt>
                <c:pt idx="1383">
                  <c:v>2.4217</c:v>
                </c:pt>
                <c:pt idx="1384">
                  <c:v>2.4226999999999999</c:v>
                </c:pt>
                <c:pt idx="1385">
                  <c:v>2.4174000000000002</c:v>
                </c:pt>
                <c:pt idx="1386">
                  <c:v>2.4121000000000001</c:v>
                </c:pt>
                <c:pt idx="1387">
                  <c:v>2.4091</c:v>
                </c:pt>
                <c:pt idx="1388">
                  <c:v>2.4062999999999999</c:v>
                </c:pt>
                <c:pt idx="1389">
                  <c:v>2.4098999999999999</c:v>
                </c:pt>
                <c:pt idx="1390">
                  <c:v>2.4070999999999998</c:v>
                </c:pt>
                <c:pt idx="1391">
                  <c:v>2.4171999999999998</c:v>
                </c:pt>
                <c:pt idx="1392">
                  <c:v>2.4167999999999998</c:v>
                </c:pt>
                <c:pt idx="1393">
                  <c:v>2.4115000000000002</c:v>
                </c:pt>
                <c:pt idx="1394">
                  <c:v>2.4123999999999999</c:v>
                </c:pt>
                <c:pt idx="1395">
                  <c:v>2.4224999999999999</c:v>
                </c:pt>
                <c:pt idx="1396">
                  <c:v>2.4171999999999998</c:v>
                </c:pt>
                <c:pt idx="1397">
                  <c:v>2.4167999999999998</c:v>
                </c:pt>
                <c:pt idx="1398">
                  <c:v>2.3961000000000001</c:v>
                </c:pt>
                <c:pt idx="1399">
                  <c:v>2.3919000000000001</c:v>
                </c:pt>
                <c:pt idx="1400">
                  <c:v>2.3917000000000002</c:v>
                </c:pt>
                <c:pt idx="1401">
                  <c:v>2.3864999999999998</c:v>
                </c:pt>
                <c:pt idx="1402">
                  <c:v>2.3732000000000002</c:v>
                </c:pt>
                <c:pt idx="1403">
                  <c:v>2.3653</c:v>
                </c:pt>
                <c:pt idx="1404">
                  <c:v>2.3662999999999998</c:v>
                </c:pt>
                <c:pt idx="1405">
                  <c:v>2.3660999999999999</c:v>
                </c:pt>
                <c:pt idx="1406">
                  <c:v>2.3506</c:v>
                </c:pt>
                <c:pt idx="1407">
                  <c:v>2.3371</c:v>
                </c:pt>
                <c:pt idx="1408">
                  <c:v>2.3371</c:v>
                </c:pt>
                <c:pt idx="1409">
                  <c:v>2.3395999999999999</c:v>
                </c:pt>
                <c:pt idx="1410">
                  <c:v>2.3481000000000001</c:v>
                </c:pt>
                <c:pt idx="1411">
                  <c:v>2.3633999999999999</c:v>
                </c:pt>
                <c:pt idx="1412">
                  <c:v>2.3399000000000001</c:v>
                </c:pt>
                <c:pt idx="1413">
                  <c:v>2.3243</c:v>
                </c:pt>
                <c:pt idx="1414">
                  <c:v>2.3342000000000001</c:v>
                </c:pt>
                <c:pt idx="1415">
                  <c:v>2.3365999999999998</c:v>
                </c:pt>
                <c:pt idx="1416">
                  <c:v>2.3056000000000001</c:v>
                </c:pt>
                <c:pt idx="1417">
                  <c:v>2.2665999999999999</c:v>
                </c:pt>
                <c:pt idx="1418">
                  <c:v>2.2715999999999998</c:v>
                </c:pt>
                <c:pt idx="1419">
                  <c:v>2.2456999999999998</c:v>
                </c:pt>
                <c:pt idx="1420">
                  <c:v>2.2147999999999999</c:v>
                </c:pt>
                <c:pt idx="1421">
                  <c:v>2.1686000000000001</c:v>
                </c:pt>
                <c:pt idx="1422">
                  <c:v>2.1682000000000001</c:v>
                </c:pt>
                <c:pt idx="1423">
                  <c:v>2.1783000000000001</c:v>
                </c:pt>
                <c:pt idx="1424">
                  <c:v>2.2107999999999999</c:v>
                </c:pt>
                <c:pt idx="1425">
                  <c:v>2.1591999999999998</c:v>
                </c:pt>
                <c:pt idx="1426">
                  <c:v>2.1282999999999999</c:v>
                </c:pt>
                <c:pt idx="1427">
                  <c:v>2.0996999999999999</c:v>
                </c:pt>
                <c:pt idx="1428">
                  <c:v>2.1046999999999998</c:v>
                </c:pt>
                <c:pt idx="1429">
                  <c:v>2.1208</c:v>
                </c:pt>
                <c:pt idx="1430">
                  <c:v>2.1387</c:v>
                </c:pt>
                <c:pt idx="1431">
                  <c:v>2.1334</c:v>
                </c:pt>
                <c:pt idx="1432">
                  <c:v>2.0868000000000002</c:v>
                </c:pt>
                <c:pt idx="1433">
                  <c:v>2.1073</c:v>
                </c:pt>
                <c:pt idx="1434">
                  <c:v>2.1722000000000001</c:v>
                </c:pt>
                <c:pt idx="1435">
                  <c:v>2.2027999999999999</c:v>
                </c:pt>
                <c:pt idx="1436">
                  <c:v>2.2027999999999999</c:v>
                </c:pt>
                <c:pt idx="1437">
                  <c:v>2.2151999999999998</c:v>
                </c:pt>
                <c:pt idx="1438">
                  <c:v>2.2305000000000001</c:v>
                </c:pt>
                <c:pt idx="1439">
                  <c:v>2.2355</c:v>
                </c:pt>
                <c:pt idx="1440">
                  <c:v>2.1686999999999999</c:v>
                </c:pt>
                <c:pt idx="1441">
                  <c:v>2.1404000000000001</c:v>
                </c:pt>
                <c:pt idx="1442">
                  <c:v>2.1297999999999999</c:v>
                </c:pt>
                <c:pt idx="1443">
                  <c:v>2.1271</c:v>
                </c:pt>
                <c:pt idx="1444">
                  <c:v>2.1440000000000001</c:v>
                </c:pt>
                <c:pt idx="1445">
                  <c:v>2.113</c:v>
                </c:pt>
                <c:pt idx="1446">
                  <c:v>2.0204</c:v>
                </c:pt>
                <c:pt idx="1447">
                  <c:v>2.0636999999999999</c:v>
                </c:pt>
                <c:pt idx="1448">
                  <c:v>2.0661999999999998</c:v>
                </c:pt>
                <c:pt idx="1449">
                  <c:v>2.0411999999999999</c:v>
                </c:pt>
                <c:pt idx="1450">
                  <c:v>2.0924999999999998</c:v>
                </c:pt>
                <c:pt idx="1451">
                  <c:v>2.1</c:v>
                </c:pt>
                <c:pt idx="1452">
                  <c:v>2.1124999999999998</c:v>
                </c:pt>
                <c:pt idx="1453">
                  <c:v>2.0996000000000001</c:v>
                </c:pt>
                <c:pt idx="1454">
                  <c:v>2.0592000000000001</c:v>
                </c:pt>
                <c:pt idx="1455">
                  <c:v>2.0615999999999999</c:v>
                </c:pt>
                <c:pt idx="1456">
                  <c:v>2.0743999999999998</c:v>
                </c:pt>
                <c:pt idx="1457">
                  <c:v>2.0482999999999998</c:v>
                </c:pt>
                <c:pt idx="1458">
                  <c:v>1.9968999999999999</c:v>
                </c:pt>
                <c:pt idx="1459">
                  <c:v>2.028</c:v>
                </c:pt>
                <c:pt idx="1460">
                  <c:v>2.0125000000000002</c:v>
                </c:pt>
                <c:pt idx="1461">
                  <c:v>2.0072000000000001</c:v>
                </c:pt>
                <c:pt idx="1462">
                  <c:v>1.9863999999999999</c:v>
                </c:pt>
                <c:pt idx="1463">
                  <c:v>1.9683999999999999</c:v>
                </c:pt>
                <c:pt idx="1464">
                  <c:v>1.9873000000000001</c:v>
                </c:pt>
                <c:pt idx="1465">
                  <c:v>1.9383999999999999</c:v>
                </c:pt>
                <c:pt idx="1466">
                  <c:v>1.8793</c:v>
                </c:pt>
                <c:pt idx="1467">
                  <c:v>1.8585</c:v>
                </c:pt>
                <c:pt idx="1468">
                  <c:v>1.8943000000000001</c:v>
                </c:pt>
                <c:pt idx="1469">
                  <c:v>1.9</c:v>
                </c:pt>
                <c:pt idx="1470">
                  <c:v>1.9718</c:v>
                </c:pt>
                <c:pt idx="1471">
                  <c:v>1.9819</c:v>
                </c:pt>
                <c:pt idx="1472">
                  <c:v>1.9534</c:v>
                </c:pt>
                <c:pt idx="1473">
                  <c:v>1.9763999999999999</c:v>
                </c:pt>
                <c:pt idx="1474">
                  <c:v>1.9694</c:v>
                </c:pt>
                <c:pt idx="1475">
                  <c:v>1.9796</c:v>
                </c:pt>
                <c:pt idx="1476">
                  <c:v>1.9795</c:v>
                </c:pt>
                <c:pt idx="1477">
                  <c:v>1.9764999999999999</c:v>
                </c:pt>
                <c:pt idx="1478">
                  <c:v>1.9764999999999999</c:v>
                </c:pt>
                <c:pt idx="1479">
                  <c:v>1.9507000000000001</c:v>
                </c:pt>
                <c:pt idx="1480">
                  <c:v>1.9434</c:v>
                </c:pt>
                <c:pt idx="1481">
                  <c:v>1.9509000000000001</c:v>
                </c:pt>
                <c:pt idx="1482">
                  <c:v>1.9480999999999999</c:v>
                </c:pt>
                <c:pt idx="1483">
                  <c:v>1.948</c:v>
                </c:pt>
                <c:pt idx="1484">
                  <c:v>1.9334</c:v>
                </c:pt>
                <c:pt idx="1485">
                  <c:v>1.9436</c:v>
                </c:pt>
                <c:pt idx="1486">
                  <c:v>1.9511000000000001</c:v>
                </c:pt>
                <c:pt idx="1487">
                  <c:v>1.956</c:v>
                </c:pt>
                <c:pt idx="1488">
                  <c:v>1.9763999999999999</c:v>
                </c:pt>
                <c:pt idx="1489">
                  <c:v>1.9719</c:v>
                </c:pt>
                <c:pt idx="1490">
                  <c:v>1.9307000000000001</c:v>
                </c:pt>
                <c:pt idx="1491">
                  <c:v>1.9177999999999999</c:v>
                </c:pt>
                <c:pt idx="1492">
                  <c:v>1.897</c:v>
                </c:pt>
                <c:pt idx="1493">
                  <c:v>1.8892</c:v>
                </c:pt>
                <c:pt idx="1494">
                  <c:v>1.9026000000000001</c:v>
                </c:pt>
                <c:pt idx="1495">
                  <c:v>1.8819999999999999</c:v>
                </c:pt>
                <c:pt idx="1496">
                  <c:v>1.8024</c:v>
                </c:pt>
                <c:pt idx="1497">
                  <c:v>1.7789999999999999</c:v>
                </c:pt>
                <c:pt idx="1498">
                  <c:v>1.8070999999999999</c:v>
                </c:pt>
                <c:pt idx="1499">
                  <c:v>1.7618</c:v>
                </c:pt>
                <c:pt idx="1500">
                  <c:v>1.7386999999999999</c:v>
                </c:pt>
                <c:pt idx="1501">
                  <c:v>1.6900999999999999</c:v>
                </c:pt>
                <c:pt idx="1502">
                  <c:v>1.6873</c:v>
                </c:pt>
                <c:pt idx="1503">
                  <c:v>1.7024999999999999</c:v>
                </c:pt>
                <c:pt idx="1504">
                  <c:v>1.6667000000000001</c:v>
                </c:pt>
                <c:pt idx="1505">
                  <c:v>1.6742999999999999</c:v>
                </c:pt>
                <c:pt idx="1506">
                  <c:v>1.6638999999999999</c:v>
                </c:pt>
                <c:pt idx="1507">
                  <c:v>1.6611</c:v>
                </c:pt>
                <c:pt idx="1508">
                  <c:v>1.6611</c:v>
                </c:pt>
                <c:pt idx="1509">
                  <c:v>1.6482000000000001</c:v>
                </c:pt>
                <c:pt idx="1510">
                  <c:v>1.6512</c:v>
                </c:pt>
                <c:pt idx="1511">
                  <c:v>1.6638999999999999</c:v>
                </c:pt>
                <c:pt idx="1512">
                  <c:v>1.6559999999999999</c:v>
                </c:pt>
                <c:pt idx="1513">
                  <c:v>1.6508</c:v>
                </c:pt>
                <c:pt idx="1514">
                  <c:v>1.6385000000000001</c:v>
                </c:pt>
                <c:pt idx="1515">
                  <c:v>1.6512</c:v>
                </c:pt>
                <c:pt idx="1516">
                  <c:v>1.6614</c:v>
                </c:pt>
                <c:pt idx="1517">
                  <c:v>1.6612</c:v>
                </c:pt>
                <c:pt idx="1518">
                  <c:v>1.6277999999999999</c:v>
                </c:pt>
                <c:pt idx="1519">
                  <c:v>1.6008</c:v>
                </c:pt>
                <c:pt idx="1520">
                  <c:v>1.5726</c:v>
                </c:pt>
                <c:pt idx="1521">
                  <c:v>1.524</c:v>
                </c:pt>
                <c:pt idx="1522">
                  <c:v>1.5136000000000001</c:v>
                </c:pt>
                <c:pt idx="1523">
                  <c:v>1.5288999999999999</c:v>
                </c:pt>
                <c:pt idx="1524">
                  <c:v>1.536</c:v>
                </c:pt>
                <c:pt idx="1525">
                  <c:v>1.5409999999999999</c:v>
                </c:pt>
                <c:pt idx="1526">
                  <c:v>1.5538000000000001</c:v>
                </c:pt>
                <c:pt idx="1527">
                  <c:v>1.5432999999999999</c:v>
                </c:pt>
                <c:pt idx="1528">
                  <c:v>1.5432999999999999</c:v>
                </c:pt>
                <c:pt idx="1529">
                  <c:v>1.5637000000000001</c:v>
                </c:pt>
                <c:pt idx="1530">
                  <c:v>1.5641</c:v>
                </c:pt>
                <c:pt idx="1531">
                  <c:v>1.5615000000000001</c:v>
                </c:pt>
                <c:pt idx="1532">
                  <c:v>1.5612999999999999</c:v>
                </c:pt>
                <c:pt idx="1533">
                  <c:v>1.5535000000000001</c:v>
                </c:pt>
                <c:pt idx="1534">
                  <c:v>1.5539000000000001</c:v>
                </c:pt>
                <c:pt idx="1535">
                  <c:v>1.5564</c:v>
                </c:pt>
                <c:pt idx="1536">
                  <c:v>1.5640000000000001</c:v>
                </c:pt>
                <c:pt idx="1537">
                  <c:v>1.5766</c:v>
                </c:pt>
                <c:pt idx="1538">
                  <c:v>1.5817000000000001</c:v>
                </c:pt>
                <c:pt idx="1539">
                  <c:v>1.5778000000000001</c:v>
                </c:pt>
                <c:pt idx="1540">
                  <c:v>1.5852999999999999</c:v>
                </c:pt>
                <c:pt idx="1541">
                  <c:v>1.5852999999999999</c:v>
                </c:pt>
                <c:pt idx="1542">
                  <c:v>1.5671999999999999</c:v>
                </c:pt>
                <c:pt idx="1543">
                  <c:v>1.5492999999999999</c:v>
                </c:pt>
                <c:pt idx="1544">
                  <c:v>1.5589999999999999</c:v>
                </c:pt>
                <c:pt idx="1545">
                  <c:v>1.5359</c:v>
                </c:pt>
                <c:pt idx="1546">
                  <c:v>1.5256000000000001</c:v>
                </c:pt>
                <c:pt idx="1547">
                  <c:v>1.5048999999999999</c:v>
                </c:pt>
                <c:pt idx="1548">
                  <c:v>1.5329999999999999</c:v>
                </c:pt>
                <c:pt idx="1549">
                  <c:v>1.5410999999999999</c:v>
                </c:pt>
                <c:pt idx="1550">
                  <c:v>1.5615000000000001</c:v>
                </c:pt>
                <c:pt idx="1551">
                  <c:v>1.5461</c:v>
                </c:pt>
                <c:pt idx="1552">
                  <c:v>1.5562</c:v>
                </c:pt>
                <c:pt idx="1553">
                  <c:v>1.5484</c:v>
                </c:pt>
                <c:pt idx="1554">
                  <c:v>1.5386</c:v>
                </c:pt>
                <c:pt idx="1555">
                  <c:v>1.5512999999999999</c:v>
                </c:pt>
                <c:pt idx="1556">
                  <c:v>1.5615000000000001</c:v>
                </c:pt>
                <c:pt idx="1557">
                  <c:v>1.5612999999999999</c:v>
                </c:pt>
                <c:pt idx="1558">
                  <c:v>1.5561</c:v>
                </c:pt>
                <c:pt idx="1559">
                  <c:v>1.5667</c:v>
                </c:pt>
                <c:pt idx="1560">
                  <c:v>1.5667</c:v>
                </c:pt>
                <c:pt idx="1561">
                  <c:v>1.5640000000000001</c:v>
                </c:pt>
                <c:pt idx="1562">
                  <c:v>1.5509999999999999</c:v>
                </c:pt>
                <c:pt idx="1563">
                  <c:v>1.5202</c:v>
                </c:pt>
                <c:pt idx="1564">
                  <c:v>1.5436000000000001</c:v>
                </c:pt>
                <c:pt idx="1565">
                  <c:v>1.5436000000000001</c:v>
                </c:pt>
                <c:pt idx="1566">
                  <c:v>1.5256000000000001</c:v>
                </c:pt>
                <c:pt idx="1567">
                  <c:v>1.5075000000000001</c:v>
                </c:pt>
                <c:pt idx="1568">
                  <c:v>1.5177</c:v>
                </c:pt>
                <c:pt idx="1569">
                  <c:v>1.5104</c:v>
                </c:pt>
                <c:pt idx="1570">
                  <c:v>1.5257000000000001</c:v>
                </c:pt>
                <c:pt idx="1571">
                  <c:v>1.5230999999999999</c:v>
                </c:pt>
                <c:pt idx="1572">
                  <c:v>1.5305</c:v>
                </c:pt>
                <c:pt idx="1573">
                  <c:v>1.5356000000000001</c:v>
                </c:pt>
                <c:pt idx="1574">
                  <c:v>1.5513999999999999</c:v>
                </c:pt>
                <c:pt idx="1575">
                  <c:v>1.5564</c:v>
                </c:pt>
                <c:pt idx="1576">
                  <c:v>1.5461</c:v>
                </c:pt>
                <c:pt idx="1577">
                  <c:v>1.5535000000000001</c:v>
                </c:pt>
                <c:pt idx="1578">
                  <c:v>1.5535000000000001</c:v>
                </c:pt>
                <c:pt idx="1579">
                  <c:v>1.5329999999999999</c:v>
                </c:pt>
                <c:pt idx="1580">
                  <c:v>1.5436000000000001</c:v>
                </c:pt>
                <c:pt idx="1581">
                  <c:v>1.5487</c:v>
                </c:pt>
                <c:pt idx="1582">
                  <c:v>1.5254000000000001</c:v>
                </c:pt>
                <c:pt idx="1583">
                  <c:v>1.5329999999999999</c:v>
                </c:pt>
                <c:pt idx="1584">
                  <c:v>1.5462</c:v>
                </c:pt>
                <c:pt idx="1585">
                  <c:v>1.5409999999999999</c:v>
                </c:pt>
                <c:pt idx="1586">
                  <c:v>1.5511999999999999</c:v>
                </c:pt>
                <c:pt idx="1587">
                  <c:v>1.5382</c:v>
                </c:pt>
                <c:pt idx="1588">
                  <c:v>1.5535000000000001</c:v>
                </c:pt>
                <c:pt idx="1589">
                  <c:v>1.5462</c:v>
                </c:pt>
                <c:pt idx="1590">
                  <c:v>1.5487</c:v>
                </c:pt>
                <c:pt idx="1591">
                  <c:v>1.5589</c:v>
                </c:pt>
                <c:pt idx="1592">
                  <c:v>1.5357000000000001</c:v>
                </c:pt>
                <c:pt idx="1593">
                  <c:v>1.5432999999999999</c:v>
                </c:pt>
                <c:pt idx="1594">
                  <c:v>1.5589999999999999</c:v>
                </c:pt>
                <c:pt idx="1595">
                  <c:v>1.5691999999999999</c:v>
                </c:pt>
                <c:pt idx="1596">
                  <c:v>1.5717000000000001</c:v>
                </c:pt>
                <c:pt idx="1597">
                  <c:v>1.5689</c:v>
                </c:pt>
                <c:pt idx="1598">
                  <c:v>1.5689</c:v>
                </c:pt>
                <c:pt idx="1599">
                  <c:v>1.5688</c:v>
                </c:pt>
                <c:pt idx="1600">
                  <c:v>1.5691999999999999</c:v>
                </c:pt>
                <c:pt idx="1601">
                  <c:v>1.5717000000000001</c:v>
                </c:pt>
                <c:pt idx="1602">
                  <c:v>1.5459000000000001</c:v>
                </c:pt>
                <c:pt idx="1603">
                  <c:v>1.5254000000000001</c:v>
                </c:pt>
                <c:pt idx="1604">
                  <c:v>1.5104</c:v>
                </c:pt>
                <c:pt idx="1605">
                  <c:v>1.5078</c:v>
                </c:pt>
                <c:pt idx="1606">
                  <c:v>1.4207000000000001</c:v>
                </c:pt>
                <c:pt idx="1607">
                  <c:v>1.2669999999999999</c:v>
                </c:pt>
                <c:pt idx="1608">
                  <c:v>1.1877</c:v>
                </c:pt>
                <c:pt idx="1609">
                  <c:v>0.91969999999999996</c:v>
                </c:pt>
                <c:pt idx="1610">
                  <c:v>0.71040000000000003</c:v>
                </c:pt>
                <c:pt idx="1611">
                  <c:v>0.6109</c:v>
                </c:pt>
                <c:pt idx="1612">
                  <c:v>0.45040000000000002</c:v>
                </c:pt>
                <c:pt idx="1613">
                  <c:v>0.34089999999999998</c:v>
                </c:pt>
                <c:pt idx="1614">
                  <c:v>0.43259999999999998</c:v>
                </c:pt>
                <c:pt idx="1615">
                  <c:v>0.39429999999999998</c:v>
                </c:pt>
                <c:pt idx="1616">
                  <c:v>0.30270000000000002</c:v>
                </c:pt>
                <c:pt idx="1617">
                  <c:v>0.24410000000000001</c:v>
                </c:pt>
                <c:pt idx="1618">
                  <c:v>0.1933</c:v>
                </c:pt>
                <c:pt idx="1619">
                  <c:v>0.13730000000000001</c:v>
                </c:pt>
                <c:pt idx="1620">
                  <c:v>-1.2699999999999999E-2</c:v>
                </c:pt>
                <c:pt idx="1621">
                  <c:v>-2.5399999999999999E-2</c:v>
                </c:pt>
                <c:pt idx="1622">
                  <c:v>-3.3000000000000002E-2</c:v>
                </c:pt>
                <c:pt idx="1623">
                  <c:v>-3.56E-2</c:v>
                </c:pt>
                <c:pt idx="1624">
                  <c:v>-3.8100000000000002E-2</c:v>
                </c:pt>
                <c:pt idx="1625">
                  <c:v>-8.1299999999999997E-2</c:v>
                </c:pt>
                <c:pt idx="1626">
                  <c:v>-0.13719999999999999</c:v>
                </c:pt>
                <c:pt idx="1627">
                  <c:v>-3.8100000000000002E-2</c:v>
                </c:pt>
                <c:pt idx="1628">
                  <c:v>1.0200000000000001E-2</c:v>
                </c:pt>
                <c:pt idx="1629">
                  <c:v>6.0999999999999999E-2</c:v>
                </c:pt>
                <c:pt idx="1630">
                  <c:v>3.8100000000000002E-2</c:v>
                </c:pt>
                <c:pt idx="1631">
                  <c:v>4.58E-2</c:v>
                </c:pt>
                <c:pt idx="1632">
                  <c:v>5.8500000000000003E-2</c:v>
                </c:pt>
                <c:pt idx="1633">
                  <c:v>5.3400000000000003E-2</c:v>
                </c:pt>
                <c:pt idx="1634">
                  <c:v>0.1144</c:v>
                </c:pt>
                <c:pt idx="1635">
                  <c:v>0.16270000000000001</c:v>
                </c:pt>
                <c:pt idx="1636">
                  <c:v>0.1933</c:v>
                </c:pt>
                <c:pt idx="1637">
                  <c:v>0.1933</c:v>
                </c:pt>
                <c:pt idx="1638">
                  <c:v>0.1933</c:v>
                </c:pt>
                <c:pt idx="1639">
                  <c:v>0.13730000000000001</c:v>
                </c:pt>
                <c:pt idx="1640">
                  <c:v>0.11700000000000001</c:v>
                </c:pt>
                <c:pt idx="1641">
                  <c:v>0.1119</c:v>
                </c:pt>
                <c:pt idx="1642">
                  <c:v>8.6400000000000005E-2</c:v>
                </c:pt>
                <c:pt idx="1643">
                  <c:v>7.1199999999999999E-2</c:v>
                </c:pt>
                <c:pt idx="1644">
                  <c:v>8.6400000000000005E-2</c:v>
                </c:pt>
                <c:pt idx="1645">
                  <c:v>9.1499999999999998E-2</c:v>
                </c:pt>
                <c:pt idx="1646">
                  <c:v>9.6600000000000005E-2</c:v>
                </c:pt>
                <c:pt idx="1647">
                  <c:v>9.9099999999999994E-2</c:v>
                </c:pt>
                <c:pt idx="1648">
                  <c:v>9.1499999999999998E-2</c:v>
                </c:pt>
                <c:pt idx="1649">
                  <c:v>8.6400000000000005E-2</c:v>
                </c:pt>
                <c:pt idx="1650">
                  <c:v>7.8799999999999995E-2</c:v>
                </c:pt>
                <c:pt idx="1651">
                  <c:v>7.8799999999999995E-2</c:v>
                </c:pt>
                <c:pt idx="1652">
                  <c:v>9.9099999999999994E-2</c:v>
                </c:pt>
                <c:pt idx="1653">
                  <c:v>9.9099999999999994E-2</c:v>
                </c:pt>
                <c:pt idx="1654">
                  <c:v>9.6600000000000005E-2</c:v>
                </c:pt>
                <c:pt idx="1655">
                  <c:v>0.10680000000000001</c:v>
                </c:pt>
                <c:pt idx="1656">
                  <c:v>8.3900000000000002E-2</c:v>
                </c:pt>
                <c:pt idx="1657">
                  <c:v>9.4100000000000003E-2</c:v>
                </c:pt>
                <c:pt idx="1658">
                  <c:v>0.1042</c:v>
                </c:pt>
                <c:pt idx="1659">
                  <c:v>0.1195</c:v>
                </c:pt>
                <c:pt idx="1660">
                  <c:v>0.10929999999999999</c:v>
                </c:pt>
                <c:pt idx="1661">
                  <c:v>0.10929999999999999</c:v>
                </c:pt>
                <c:pt idx="1662">
                  <c:v>9.9099999999999994E-2</c:v>
                </c:pt>
                <c:pt idx="1663">
                  <c:v>0.1042</c:v>
                </c:pt>
                <c:pt idx="1664">
                  <c:v>0.1144</c:v>
                </c:pt>
                <c:pt idx="1665">
                  <c:v>0.1144</c:v>
                </c:pt>
                <c:pt idx="1666">
                  <c:v>0.10680000000000001</c:v>
                </c:pt>
                <c:pt idx="1667">
                  <c:v>0.1144</c:v>
                </c:pt>
                <c:pt idx="1668">
                  <c:v>0.1144</c:v>
                </c:pt>
                <c:pt idx="1669">
                  <c:v>0.1169</c:v>
                </c:pt>
                <c:pt idx="1670">
                  <c:v>0.13980000000000001</c:v>
                </c:pt>
                <c:pt idx="1671">
                  <c:v>0.1424</c:v>
                </c:pt>
                <c:pt idx="1672">
                  <c:v>0.1246</c:v>
                </c:pt>
                <c:pt idx="1673">
                  <c:v>0.1246</c:v>
                </c:pt>
                <c:pt idx="1674">
                  <c:v>0.13950000000000001</c:v>
                </c:pt>
                <c:pt idx="1675">
                  <c:v>0.14710000000000001</c:v>
                </c:pt>
                <c:pt idx="1676">
                  <c:v>0.14199999999999999</c:v>
                </c:pt>
                <c:pt idx="1677">
                  <c:v>0.14710000000000001</c:v>
                </c:pt>
                <c:pt idx="1678">
                  <c:v>0.15720000000000001</c:v>
                </c:pt>
                <c:pt idx="1679">
                  <c:v>0.15759999999999999</c:v>
                </c:pt>
                <c:pt idx="1680">
                  <c:v>0.1653</c:v>
                </c:pt>
                <c:pt idx="1681">
                  <c:v>0.16020000000000001</c:v>
                </c:pt>
                <c:pt idx="1682">
                  <c:v>0.15</c:v>
                </c:pt>
                <c:pt idx="1683">
                  <c:v>0.15260000000000001</c:v>
                </c:pt>
                <c:pt idx="1684">
                  <c:v>0.15210000000000001</c:v>
                </c:pt>
                <c:pt idx="1685">
                  <c:v>0.14710000000000001</c:v>
                </c:pt>
                <c:pt idx="1686">
                  <c:v>0.14449999999999999</c:v>
                </c:pt>
                <c:pt idx="1687">
                  <c:v>0.14710000000000001</c:v>
                </c:pt>
                <c:pt idx="1688">
                  <c:v>0.13950000000000001</c:v>
                </c:pt>
                <c:pt idx="1689">
                  <c:v>0.13439999999999999</c:v>
                </c:pt>
                <c:pt idx="1690">
                  <c:v>0.13689999999999999</c:v>
                </c:pt>
                <c:pt idx="1691">
                  <c:v>0.13689999999999999</c:v>
                </c:pt>
                <c:pt idx="1692">
                  <c:v>0.13689999999999999</c:v>
                </c:pt>
                <c:pt idx="1693">
                  <c:v>0.1217</c:v>
                </c:pt>
                <c:pt idx="1694">
                  <c:v>0.1293</c:v>
                </c:pt>
                <c:pt idx="1695">
                  <c:v>0.1293</c:v>
                </c:pt>
                <c:pt idx="1696">
                  <c:v>0.13689999999999999</c:v>
                </c:pt>
                <c:pt idx="1697">
                  <c:v>0.13689999999999999</c:v>
                </c:pt>
                <c:pt idx="1698">
                  <c:v>0.13689999999999999</c:v>
                </c:pt>
                <c:pt idx="1699">
                  <c:v>0.13980000000000001</c:v>
                </c:pt>
                <c:pt idx="1700">
                  <c:v>0.1348</c:v>
                </c:pt>
                <c:pt idx="1701">
                  <c:v>0.1246</c:v>
                </c:pt>
                <c:pt idx="1702">
                  <c:v>0.1246</c:v>
                </c:pt>
                <c:pt idx="1703">
                  <c:v>0.12709999999999999</c:v>
                </c:pt>
                <c:pt idx="1704">
                  <c:v>0.1318</c:v>
                </c:pt>
                <c:pt idx="1705">
                  <c:v>0.1268</c:v>
                </c:pt>
                <c:pt idx="1706">
                  <c:v>0.104</c:v>
                </c:pt>
                <c:pt idx="1707">
                  <c:v>0.10390000000000001</c:v>
                </c:pt>
                <c:pt idx="1708">
                  <c:v>0.109</c:v>
                </c:pt>
                <c:pt idx="1709">
                  <c:v>0.109</c:v>
                </c:pt>
                <c:pt idx="1710">
                  <c:v>0.1116</c:v>
                </c:pt>
                <c:pt idx="1711">
                  <c:v>0.1014</c:v>
                </c:pt>
                <c:pt idx="1712">
                  <c:v>0.10390000000000001</c:v>
                </c:pt>
                <c:pt idx="1713">
                  <c:v>9.6299999999999997E-2</c:v>
                </c:pt>
                <c:pt idx="1714">
                  <c:v>9.8900000000000002E-2</c:v>
                </c:pt>
                <c:pt idx="1715">
                  <c:v>9.6299999999999997E-2</c:v>
                </c:pt>
                <c:pt idx="1716">
                  <c:v>8.6199999999999999E-2</c:v>
                </c:pt>
                <c:pt idx="1717">
                  <c:v>8.3699999999999997E-2</c:v>
                </c:pt>
                <c:pt idx="1718">
                  <c:v>8.3699999999999997E-2</c:v>
                </c:pt>
                <c:pt idx="1719">
                  <c:v>8.6400000000000005E-2</c:v>
                </c:pt>
                <c:pt idx="1720">
                  <c:v>9.4100000000000003E-2</c:v>
                </c:pt>
                <c:pt idx="1721">
                  <c:v>8.6400000000000005E-2</c:v>
                </c:pt>
                <c:pt idx="1722">
                  <c:v>8.8999999999999996E-2</c:v>
                </c:pt>
                <c:pt idx="1723">
                  <c:v>9.1499999999999998E-2</c:v>
                </c:pt>
                <c:pt idx="1724">
                  <c:v>9.8900000000000002E-2</c:v>
                </c:pt>
                <c:pt idx="1725">
                  <c:v>9.3799999999999994E-2</c:v>
                </c:pt>
                <c:pt idx="1726">
                  <c:v>9.3799999999999994E-2</c:v>
                </c:pt>
                <c:pt idx="1727">
                  <c:v>8.8700000000000001E-2</c:v>
                </c:pt>
                <c:pt idx="1728">
                  <c:v>8.6199999999999999E-2</c:v>
                </c:pt>
                <c:pt idx="1729">
                  <c:v>9.1300000000000006E-2</c:v>
                </c:pt>
                <c:pt idx="1730">
                  <c:v>9.3799999999999994E-2</c:v>
                </c:pt>
                <c:pt idx="1731">
                  <c:v>8.8700000000000001E-2</c:v>
                </c:pt>
                <c:pt idx="1732">
                  <c:v>8.8700000000000001E-2</c:v>
                </c:pt>
                <c:pt idx="1733">
                  <c:v>8.6199999999999999E-2</c:v>
                </c:pt>
                <c:pt idx="1734">
                  <c:v>8.8700000000000001E-2</c:v>
                </c:pt>
                <c:pt idx="1735">
                  <c:v>9.1300000000000006E-2</c:v>
                </c:pt>
                <c:pt idx="1736">
                  <c:v>9.3799999999999994E-2</c:v>
                </c:pt>
                <c:pt idx="1737">
                  <c:v>9.6299999999999997E-2</c:v>
                </c:pt>
                <c:pt idx="1738">
                  <c:v>9.3799999999999994E-2</c:v>
                </c:pt>
                <c:pt idx="1739">
                  <c:v>9.9099999999999994E-2</c:v>
                </c:pt>
                <c:pt idx="1740">
                  <c:v>9.9099999999999994E-2</c:v>
                </c:pt>
                <c:pt idx="1741">
                  <c:v>9.9099999999999994E-2</c:v>
                </c:pt>
                <c:pt idx="1742">
                  <c:v>9.9099999999999994E-2</c:v>
                </c:pt>
                <c:pt idx="1743">
                  <c:v>9.9099999999999994E-2</c:v>
                </c:pt>
                <c:pt idx="1744">
                  <c:v>0.10929999999999999</c:v>
                </c:pt>
                <c:pt idx="1745">
                  <c:v>0.1014</c:v>
                </c:pt>
                <c:pt idx="1746">
                  <c:v>0.104</c:v>
                </c:pt>
                <c:pt idx="1747">
                  <c:v>0.109</c:v>
                </c:pt>
                <c:pt idx="1748">
                  <c:v>0.10390000000000001</c:v>
                </c:pt>
                <c:pt idx="1749">
                  <c:v>9.8900000000000002E-2</c:v>
                </c:pt>
                <c:pt idx="1750">
                  <c:v>9.3799999999999994E-2</c:v>
                </c:pt>
                <c:pt idx="1751">
                  <c:v>8.3699999999999997E-2</c:v>
                </c:pt>
                <c:pt idx="1752">
                  <c:v>8.1100000000000005E-2</c:v>
                </c:pt>
                <c:pt idx="1753">
                  <c:v>7.8600000000000003E-2</c:v>
                </c:pt>
                <c:pt idx="1754">
                  <c:v>8.6199999999999999E-2</c:v>
                </c:pt>
                <c:pt idx="1755">
                  <c:v>8.8700000000000001E-2</c:v>
                </c:pt>
                <c:pt idx="1756">
                  <c:v>9.1300000000000006E-2</c:v>
                </c:pt>
                <c:pt idx="1757">
                  <c:v>9.1300000000000006E-2</c:v>
                </c:pt>
                <c:pt idx="1758">
                  <c:v>8.8700000000000001E-2</c:v>
                </c:pt>
                <c:pt idx="1759">
                  <c:v>8.6400000000000005E-2</c:v>
                </c:pt>
                <c:pt idx="1760">
                  <c:v>9.1499999999999998E-2</c:v>
                </c:pt>
                <c:pt idx="1761">
                  <c:v>8.6400000000000005E-2</c:v>
                </c:pt>
                <c:pt idx="1762">
                  <c:v>8.6400000000000005E-2</c:v>
                </c:pt>
                <c:pt idx="1763">
                  <c:v>8.6400000000000005E-2</c:v>
                </c:pt>
                <c:pt idx="1764">
                  <c:v>8.3699999999999997E-2</c:v>
                </c:pt>
                <c:pt idx="1765">
                  <c:v>9.1300000000000006E-2</c:v>
                </c:pt>
                <c:pt idx="1766">
                  <c:v>8.8700000000000001E-2</c:v>
                </c:pt>
                <c:pt idx="1767">
                  <c:v>9.3799999999999994E-2</c:v>
                </c:pt>
                <c:pt idx="1768">
                  <c:v>9.3799999999999994E-2</c:v>
                </c:pt>
                <c:pt idx="1769">
                  <c:v>8.8700000000000001E-2</c:v>
                </c:pt>
                <c:pt idx="1770">
                  <c:v>9.8900000000000002E-2</c:v>
                </c:pt>
                <c:pt idx="1771">
                  <c:v>9.3799999999999994E-2</c:v>
                </c:pt>
                <c:pt idx="1772">
                  <c:v>9.1300000000000006E-2</c:v>
                </c:pt>
                <c:pt idx="1773">
                  <c:v>8.8700000000000001E-2</c:v>
                </c:pt>
                <c:pt idx="1774">
                  <c:v>8.6199999999999999E-2</c:v>
                </c:pt>
                <c:pt idx="1775">
                  <c:v>8.8700000000000001E-2</c:v>
                </c:pt>
                <c:pt idx="1776">
                  <c:v>8.8700000000000001E-2</c:v>
                </c:pt>
                <c:pt idx="1777">
                  <c:v>8.6199999999999999E-2</c:v>
                </c:pt>
                <c:pt idx="1778">
                  <c:v>7.6100000000000001E-2</c:v>
                </c:pt>
                <c:pt idx="1779">
                  <c:v>8.8999999999999996E-2</c:v>
                </c:pt>
                <c:pt idx="1780">
                  <c:v>8.6400000000000005E-2</c:v>
                </c:pt>
                <c:pt idx="1781">
                  <c:v>8.6400000000000005E-2</c:v>
                </c:pt>
                <c:pt idx="1782">
                  <c:v>8.6400000000000005E-2</c:v>
                </c:pt>
                <c:pt idx="1783">
                  <c:v>8.6400000000000005E-2</c:v>
                </c:pt>
                <c:pt idx="1784">
                  <c:v>8.8700000000000001E-2</c:v>
                </c:pt>
                <c:pt idx="1785">
                  <c:v>8.6199999999999999E-2</c:v>
                </c:pt>
                <c:pt idx="1786">
                  <c:v>8.6199999999999999E-2</c:v>
                </c:pt>
                <c:pt idx="1787">
                  <c:v>8.6199999999999999E-2</c:v>
                </c:pt>
                <c:pt idx="1788">
                  <c:v>8.8700000000000001E-2</c:v>
                </c:pt>
                <c:pt idx="1789">
                  <c:v>8.8700000000000001E-2</c:v>
                </c:pt>
                <c:pt idx="1790">
                  <c:v>8.8700000000000001E-2</c:v>
                </c:pt>
                <c:pt idx="1791">
                  <c:v>8.6199999999999999E-2</c:v>
                </c:pt>
                <c:pt idx="1792">
                  <c:v>8.3699999999999997E-2</c:v>
                </c:pt>
                <c:pt idx="1793">
                  <c:v>7.6100000000000001E-2</c:v>
                </c:pt>
                <c:pt idx="1794">
                  <c:v>7.8600000000000003E-2</c:v>
                </c:pt>
                <c:pt idx="1795">
                  <c:v>7.0999999999999994E-2</c:v>
                </c:pt>
                <c:pt idx="1796">
                  <c:v>5.8299999999999998E-2</c:v>
                </c:pt>
                <c:pt idx="1797">
                  <c:v>6.3399999999999998E-2</c:v>
                </c:pt>
                <c:pt idx="1798">
                  <c:v>6.59E-2</c:v>
                </c:pt>
                <c:pt idx="1799">
                  <c:v>7.3700000000000002E-2</c:v>
                </c:pt>
                <c:pt idx="1800">
                  <c:v>7.8799999999999995E-2</c:v>
                </c:pt>
                <c:pt idx="1801">
                  <c:v>7.8799999999999995E-2</c:v>
                </c:pt>
                <c:pt idx="1802">
                  <c:v>7.3700000000000002E-2</c:v>
                </c:pt>
                <c:pt idx="1803">
                  <c:v>7.1199999999999999E-2</c:v>
                </c:pt>
                <c:pt idx="1804">
                  <c:v>7.6100000000000001E-2</c:v>
                </c:pt>
                <c:pt idx="1805">
                  <c:v>7.6100000000000001E-2</c:v>
                </c:pt>
                <c:pt idx="1806">
                  <c:v>7.6100000000000001E-2</c:v>
                </c:pt>
                <c:pt idx="1807">
                  <c:v>7.3499999999999996E-2</c:v>
                </c:pt>
                <c:pt idx="1808">
                  <c:v>6.8400000000000002E-2</c:v>
                </c:pt>
                <c:pt idx="1809">
                  <c:v>6.8400000000000002E-2</c:v>
                </c:pt>
                <c:pt idx="1810">
                  <c:v>7.0999999999999994E-2</c:v>
                </c:pt>
                <c:pt idx="1811">
                  <c:v>7.0999999999999994E-2</c:v>
                </c:pt>
                <c:pt idx="1812">
                  <c:v>6.3399999999999998E-2</c:v>
                </c:pt>
                <c:pt idx="1813">
                  <c:v>6.3399999999999998E-2</c:v>
                </c:pt>
                <c:pt idx="1814">
                  <c:v>6.59E-2</c:v>
                </c:pt>
                <c:pt idx="1815">
                  <c:v>7.6100000000000001E-2</c:v>
                </c:pt>
                <c:pt idx="1816">
                  <c:v>8.1100000000000005E-2</c:v>
                </c:pt>
                <c:pt idx="1817">
                  <c:v>8.1100000000000005E-2</c:v>
                </c:pt>
                <c:pt idx="1818">
                  <c:v>8.1100000000000005E-2</c:v>
                </c:pt>
                <c:pt idx="1819">
                  <c:v>7.6100000000000001E-2</c:v>
                </c:pt>
                <c:pt idx="1820">
                  <c:v>7.8600000000000003E-2</c:v>
                </c:pt>
                <c:pt idx="1821">
                  <c:v>8.1100000000000005E-2</c:v>
                </c:pt>
                <c:pt idx="1822">
                  <c:v>8.1100000000000005E-2</c:v>
                </c:pt>
                <c:pt idx="1823">
                  <c:v>8.3699999999999997E-2</c:v>
                </c:pt>
                <c:pt idx="1824">
                  <c:v>8.6199999999999999E-2</c:v>
                </c:pt>
                <c:pt idx="1825">
                  <c:v>7.0999999999999994E-2</c:v>
                </c:pt>
                <c:pt idx="1826">
                  <c:v>5.8299999999999998E-2</c:v>
                </c:pt>
                <c:pt idx="1827">
                  <c:v>5.8299999999999998E-2</c:v>
                </c:pt>
                <c:pt idx="1828">
                  <c:v>6.3399999999999998E-2</c:v>
                </c:pt>
                <c:pt idx="1829">
                  <c:v>7.6100000000000001E-2</c:v>
                </c:pt>
                <c:pt idx="1830">
                  <c:v>8.1100000000000005E-2</c:v>
                </c:pt>
                <c:pt idx="1831">
                  <c:v>7.8600000000000003E-2</c:v>
                </c:pt>
                <c:pt idx="1832">
                  <c:v>7.0999999999999994E-2</c:v>
                </c:pt>
                <c:pt idx="1833">
                  <c:v>8.1100000000000005E-2</c:v>
                </c:pt>
                <c:pt idx="1834">
                  <c:v>7.6100000000000001E-2</c:v>
                </c:pt>
                <c:pt idx="1835">
                  <c:v>8.1100000000000005E-2</c:v>
                </c:pt>
                <c:pt idx="1836">
                  <c:v>7.3499999999999996E-2</c:v>
                </c:pt>
                <c:pt idx="1837">
                  <c:v>7.6100000000000001E-2</c:v>
                </c:pt>
                <c:pt idx="1838">
                  <c:v>7.6100000000000001E-2</c:v>
                </c:pt>
                <c:pt idx="1839">
                  <c:v>7.0999999999999994E-2</c:v>
                </c:pt>
                <c:pt idx="1840">
                  <c:v>7.3499999999999996E-2</c:v>
                </c:pt>
                <c:pt idx="1841">
                  <c:v>7.0999999999999994E-2</c:v>
                </c:pt>
                <c:pt idx="1842">
                  <c:v>7.0999999999999994E-2</c:v>
                </c:pt>
                <c:pt idx="1843">
                  <c:v>6.8400000000000002E-2</c:v>
                </c:pt>
                <c:pt idx="1844">
                  <c:v>6.3399999999999998E-2</c:v>
                </c:pt>
                <c:pt idx="1845">
                  <c:v>6.08E-2</c:v>
                </c:pt>
                <c:pt idx="1846">
                  <c:v>5.3199999999999997E-2</c:v>
                </c:pt>
                <c:pt idx="1847">
                  <c:v>4.82E-2</c:v>
                </c:pt>
                <c:pt idx="1848">
                  <c:v>4.82E-2</c:v>
                </c:pt>
                <c:pt idx="1849">
                  <c:v>4.5600000000000002E-2</c:v>
                </c:pt>
                <c:pt idx="1850">
                  <c:v>4.0599999999999997E-2</c:v>
                </c:pt>
                <c:pt idx="1851">
                  <c:v>2.2800000000000001E-2</c:v>
                </c:pt>
                <c:pt idx="1852">
                  <c:v>2.0299999999999999E-2</c:v>
                </c:pt>
                <c:pt idx="1853">
                  <c:v>2.53E-2</c:v>
                </c:pt>
                <c:pt idx="1854">
                  <c:v>2.53E-2</c:v>
                </c:pt>
                <c:pt idx="1855">
                  <c:v>3.7999999999999999E-2</c:v>
                </c:pt>
                <c:pt idx="1856">
                  <c:v>3.5499999999999997E-2</c:v>
                </c:pt>
                <c:pt idx="1857">
                  <c:v>3.5499999999999997E-2</c:v>
                </c:pt>
                <c:pt idx="1858">
                  <c:v>3.5499999999999997E-2</c:v>
                </c:pt>
                <c:pt idx="1859">
                  <c:v>3.3000000000000002E-2</c:v>
                </c:pt>
                <c:pt idx="1860">
                  <c:v>3.3000000000000002E-2</c:v>
                </c:pt>
                <c:pt idx="1861">
                  <c:v>2.7900000000000001E-2</c:v>
                </c:pt>
                <c:pt idx="1862">
                  <c:v>2.7900000000000001E-2</c:v>
                </c:pt>
                <c:pt idx="1863">
                  <c:v>2.7900000000000001E-2</c:v>
                </c:pt>
                <c:pt idx="1864">
                  <c:v>2.2800000000000001E-2</c:v>
                </c:pt>
                <c:pt idx="1865">
                  <c:v>3.04E-2</c:v>
                </c:pt>
                <c:pt idx="1866">
                  <c:v>3.3000000000000002E-2</c:v>
                </c:pt>
                <c:pt idx="1867">
                  <c:v>3.3000000000000002E-2</c:v>
                </c:pt>
                <c:pt idx="1868">
                  <c:v>3.3000000000000002E-2</c:v>
                </c:pt>
                <c:pt idx="1869">
                  <c:v>3.04E-2</c:v>
                </c:pt>
                <c:pt idx="1870">
                  <c:v>3.5499999999999997E-2</c:v>
                </c:pt>
                <c:pt idx="1871">
                  <c:v>3.04E-2</c:v>
                </c:pt>
                <c:pt idx="1872">
                  <c:v>2.53E-2</c:v>
                </c:pt>
                <c:pt idx="1873">
                  <c:v>3.3000000000000002E-2</c:v>
                </c:pt>
                <c:pt idx="1874">
                  <c:v>2.7900000000000001E-2</c:v>
                </c:pt>
                <c:pt idx="1875">
                  <c:v>3.04E-2</c:v>
                </c:pt>
                <c:pt idx="1876">
                  <c:v>2.7900000000000001E-2</c:v>
                </c:pt>
                <c:pt idx="1877">
                  <c:v>2.0299999999999999E-2</c:v>
                </c:pt>
                <c:pt idx="1878">
                  <c:v>1.2699999999999999E-2</c:v>
                </c:pt>
                <c:pt idx="1879">
                  <c:v>1.2699999999999999E-2</c:v>
                </c:pt>
                <c:pt idx="1880">
                  <c:v>2.5000000000000001E-3</c:v>
                </c:pt>
                <c:pt idx="1881">
                  <c:v>-2.5000000000000001E-3</c:v>
                </c:pt>
                <c:pt idx="1882">
                  <c:v>-2.5000000000000001E-3</c:v>
                </c:pt>
                <c:pt idx="1883">
                  <c:v>2.5000000000000001E-3</c:v>
                </c:pt>
                <c:pt idx="1884">
                  <c:v>2.5000000000000001E-3</c:v>
                </c:pt>
                <c:pt idx="1885">
                  <c:v>1.52E-2</c:v>
                </c:pt>
                <c:pt idx="1886">
                  <c:v>1.52E-2</c:v>
                </c:pt>
                <c:pt idx="1887">
                  <c:v>1.52E-2</c:v>
                </c:pt>
                <c:pt idx="1888">
                  <c:v>1.01E-2</c:v>
                </c:pt>
                <c:pt idx="1889">
                  <c:v>1.01E-2</c:v>
                </c:pt>
                <c:pt idx="1890">
                  <c:v>1.52E-2</c:v>
                </c:pt>
                <c:pt idx="1891">
                  <c:v>1.2699999999999999E-2</c:v>
                </c:pt>
                <c:pt idx="1892">
                  <c:v>1.2699999999999999E-2</c:v>
                </c:pt>
                <c:pt idx="1893">
                  <c:v>1.52E-2</c:v>
                </c:pt>
                <c:pt idx="1894">
                  <c:v>1.52E-2</c:v>
                </c:pt>
                <c:pt idx="1895">
                  <c:v>1.01E-2</c:v>
                </c:pt>
                <c:pt idx="1896">
                  <c:v>1.01E-2</c:v>
                </c:pt>
                <c:pt idx="1897">
                  <c:v>7.6E-3</c:v>
                </c:pt>
                <c:pt idx="1898">
                  <c:v>7.6E-3</c:v>
                </c:pt>
                <c:pt idx="1899">
                  <c:v>1.01E-2</c:v>
                </c:pt>
                <c:pt idx="1900">
                  <c:v>1.52E-2</c:v>
                </c:pt>
                <c:pt idx="1901">
                  <c:v>5.1000000000000004E-3</c:v>
                </c:pt>
                <c:pt idx="1902">
                  <c:v>1.01E-2</c:v>
                </c:pt>
                <c:pt idx="1903">
                  <c:v>1.52E-2</c:v>
                </c:pt>
                <c:pt idx="1904">
                  <c:v>1.2699999999999999E-2</c:v>
                </c:pt>
                <c:pt idx="1905">
                  <c:v>1.2699999999999999E-2</c:v>
                </c:pt>
                <c:pt idx="1906">
                  <c:v>1.52E-2</c:v>
                </c:pt>
                <c:pt idx="1907">
                  <c:v>1.52E-2</c:v>
                </c:pt>
                <c:pt idx="1908">
                  <c:v>7.6E-3</c:v>
                </c:pt>
                <c:pt idx="1909">
                  <c:v>2.5000000000000001E-3</c:v>
                </c:pt>
                <c:pt idx="1910">
                  <c:v>2.5000000000000001E-3</c:v>
                </c:pt>
                <c:pt idx="1911">
                  <c:v>2.5000000000000001E-3</c:v>
                </c:pt>
                <c:pt idx="1912">
                  <c:v>2.5000000000000001E-3</c:v>
                </c:pt>
                <c:pt idx="1913">
                  <c:v>5.1000000000000004E-3</c:v>
                </c:pt>
                <c:pt idx="1914">
                  <c:v>7.6E-3</c:v>
                </c:pt>
                <c:pt idx="1915">
                  <c:v>1.01E-2</c:v>
                </c:pt>
                <c:pt idx="1916">
                  <c:v>1.01E-2</c:v>
                </c:pt>
                <c:pt idx="1917">
                  <c:v>5.1000000000000004E-3</c:v>
                </c:pt>
                <c:pt idx="1918">
                  <c:v>-2.5000000000000001E-3</c:v>
                </c:pt>
                <c:pt idx="1919">
                  <c:v>5.1000000000000004E-3</c:v>
                </c:pt>
                <c:pt idx="1920">
                  <c:v>5.1000000000000004E-3</c:v>
                </c:pt>
                <c:pt idx="1921">
                  <c:v>7.6E-3</c:v>
                </c:pt>
                <c:pt idx="1922">
                  <c:v>-2.5000000000000001E-3</c:v>
                </c:pt>
                <c:pt idx="1923">
                  <c:v>5.1000000000000004E-3</c:v>
                </c:pt>
                <c:pt idx="1924">
                  <c:v>2.5000000000000001E-3</c:v>
                </c:pt>
                <c:pt idx="1925">
                  <c:v>2.5000000000000001E-3</c:v>
                </c:pt>
                <c:pt idx="1926">
                  <c:v>2.5000000000000001E-3</c:v>
                </c:pt>
                <c:pt idx="1927">
                  <c:v>-2.5000000000000001E-3</c:v>
                </c:pt>
                <c:pt idx="1928">
                  <c:v>2.5000000000000001E-3</c:v>
                </c:pt>
                <c:pt idx="1929">
                  <c:v>7.6E-3</c:v>
                </c:pt>
                <c:pt idx="1930">
                  <c:v>5.1000000000000004E-3</c:v>
                </c:pt>
                <c:pt idx="1931">
                  <c:v>2.5000000000000001E-3</c:v>
                </c:pt>
                <c:pt idx="1932">
                  <c:v>2.5000000000000001E-3</c:v>
                </c:pt>
                <c:pt idx="1933">
                  <c:v>2.5000000000000001E-3</c:v>
                </c:pt>
                <c:pt idx="1934">
                  <c:v>7.6E-3</c:v>
                </c:pt>
                <c:pt idx="1935">
                  <c:v>1.2699999999999999E-2</c:v>
                </c:pt>
                <c:pt idx="1936">
                  <c:v>1.2699999999999999E-2</c:v>
                </c:pt>
                <c:pt idx="1937">
                  <c:v>1.2699999999999999E-2</c:v>
                </c:pt>
                <c:pt idx="1938">
                  <c:v>1.77E-2</c:v>
                </c:pt>
                <c:pt idx="1939">
                  <c:v>2.2800000000000001E-2</c:v>
                </c:pt>
                <c:pt idx="1940">
                  <c:v>1.77E-2</c:v>
                </c:pt>
                <c:pt idx="1941">
                  <c:v>2.0299999999999999E-2</c:v>
                </c:pt>
                <c:pt idx="1942">
                  <c:v>2.0299999999999999E-2</c:v>
                </c:pt>
                <c:pt idx="1943">
                  <c:v>1.2699999999999999E-2</c:v>
                </c:pt>
                <c:pt idx="1944">
                  <c:v>1.2699999999999999E-2</c:v>
                </c:pt>
                <c:pt idx="1945">
                  <c:v>2.2800000000000001E-2</c:v>
                </c:pt>
                <c:pt idx="1946">
                  <c:v>2.53E-2</c:v>
                </c:pt>
                <c:pt idx="1947">
                  <c:v>2.7900000000000001E-2</c:v>
                </c:pt>
                <c:pt idx="1948">
                  <c:v>3.04E-2</c:v>
                </c:pt>
                <c:pt idx="1949">
                  <c:v>3.04E-2</c:v>
                </c:pt>
                <c:pt idx="1950">
                  <c:v>3.5499999999999997E-2</c:v>
                </c:pt>
                <c:pt idx="1951">
                  <c:v>4.3099999999999999E-2</c:v>
                </c:pt>
                <c:pt idx="1952">
                  <c:v>4.3099999999999999E-2</c:v>
                </c:pt>
                <c:pt idx="1953">
                  <c:v>4.0599999999999997E-2</c:v>
                </c:pt>
                <c:pt idx="1954">
                  <c:v>4.0599999999999997E-2</c:v>
                </c:pt>
                <c:pt idx="1955">
                  <c:v>4.0599999999999997E-2</c:v>
                </c:pt>
                <c:pt idx="1956">
                  <c:v>4.0599999999999997E-2</c:v>
                </c:pt>
                <c:pt idx="1957">
                  <c:v>3.7999999999999999E-2</c:v>
                </c:pt>
                <c:pt idx="1958">
                  <c:v>3.7999999999999999E-2</c:v>
                </c:pt>
                <c:pt idx="1959">
                  <c:v>4.3099999999999999E-2</c:v>
                </c:pt>
                <c:pt idx="1960">
                  <c:v>4.5600000000000002E-2</c:v>
                </c:pt>
                <c:pt idx="1961">
                  <c:v>4.5600000000000002E-2</c:v>
                </c:pt>
                <c:pt idx="1962">
                  <c:v>4.3099999999999999E-2</c:v>
                </c:pt>
                <c:pt idx="1963">
                  <c:v>4.5600000000000002E-2</c:v>
                </c:pt>
                <c:pt idx="1964">
                  <c:v>4.0599999999999997E-2</c:v>
                </c:pt>
                <c:pt idx="1965">
                  <c:v>4.3099999999999999E-2</c:v>
                </c:pt>
                <c:pt idx="1966">
                  <c:v>3.7999999999999999E-2</c:v>
                </c:pt>
                <c:pt idx="1967">
                  <c:v>4.3099999999999999E-2</c:v>
                </c:pt>
                <c:pt idx="1968">
                  <c:v>3.5499999999999997E-2</c:v>
                </c:pt>
                <c:pt idx="1969">
                  <c:v>4.0599999999999997E-2</c:v>
                </c:pt>
                <c:pt idx="1970">
                  <c:v>4.3099999999999999E-2</c:v>
                </c:pt>
                <c:pt idx="1971">
                  <c:v>4.0599999999999997E-2</c:v>
                </c:pt>
                <c:pt idx="1972">
                  <c:v>4.3099999999999999E-2</c:v>
                </c:pt>
                <c:pt idx="1973">
                  <c:v>4.0599999999999997E-2</c:v>
                </c:pt>
                <c:pt idx="1974">
                  <c:v>4.0599999999999997E-2</c:v>
                </c:pt>
                <c:pt idx="1975">
                  <c:v>4.5600000000000002E-2</c:v>
                </c:pt>
                <c:pt idx="1976">
                  <c:v>4.3099999999999999E-2</c:v>
                </c:pt>
                <c:pt idx="1977">
                  <c:v>4.0599999999999997E-2</c:v>
                </c:pt>
                <c:pt idx="1978">
                  <c:v>4.0599999999999997E-2</c:v>
                </c:pt>
                <c:pt idx="1979">
                  <c:v>4.0599999999999997E-2</c:v>
                </c:pt>
                <c:pt idx="1980">
                  <c:v>4.5600000000000002E-2</c:v>
                </c:pt>
                <c:pt idx="1981">
                  <c:v>4.5600000000000002E-2</c:v>
                </c:pt>
                <c:pt idx="1982">
                  <c:v>4.3099999999999999E-2</c:v>
                </c:pt>
                <c:pt idx="1983">
                  <c:v>4.5600000000000002E-2</c:v>
                </c:pt>
                <c:pt idx="1984">
                  <c:v>4.3099999999999999E-2</c:v>
                </c:pt>
                <c:pt idx="1985">
                  <c:v>5.0700000000000002E-2</c:v>
                </c:pt>
                <c:pt idx="1986">
                  <c:v>4.3099999999999999E-2</c:v>
                </c:pt>
                <c:pt idx="1987">
                  <c:v>4.5600000000000002E-2</c:v>
                </c:pt>
                <c:pt idx="1988">
                  <c:v>6.08E-2</c:v>
                </c:pt>
                <c:pt idx="1989">
                  <c:v>6.08E-2</c:v>
                </c:pt>
                <c:pt idx="1990">
                  <c:v>5.3199999999999997E-2</c:v>
                </c:pt>
                <c:pt idx="1991">
                  <c:v>4.5600000000000002E-2</c:v>
                </c:pt>
                <c:pt idx="1992">
                  <c:v>4.3099999999999999E-2</c:v>
                </c:pt>
                <c:pt idx="1993">
                  <c:v>4.0599999999999997E-2</c:v>
                </c:pt>
                <c:pt idx="1994">
                  <c:v>3.7999999999999999E-2</c:v>
                </c:pt>
                <c:pt idx="1995">
                  <c:v>4.5600000000000002E-2</c:v>
                </c:pt>
                <c:pt idx="1996">
                  <c:v>4.3099999999999999E-2</c:v>
                </c:pt>
                <c:pt idx="1997">
                  <c:v>4.5600000000000002E-2</c:v>
                </c:pt>
                <c:pt idx="1998">
                  <c:v>4.0599999999999997E-2</c:v>
                </c:pt>
                <c:pt idx="1999">
                  <c:v>3.5499999999999997E-2</c:v>
                </c:pt>
                <c:pt idx="2000">
                  <c:v>3.5499999999999997E-2</c:v>
                </c:pt>
                <c:pt idx="2001">
                  <c:v>4.0599999999999997E-2</c:v>
                </c:pt>
                <c:pt idx="2002">
                  <c:v>3.3000000000000002E-2</c:v>
                </c:pt>
                <c:pt idx="2003">
                  <c:v>3.3000000000000002E-2</c:v>
                </c:pt>
                <c:pt idx="2004">
                  <c:v>3.3000000000000002E-2</c:v>
                </c:pt>
                <c:pt idx="2005">
                  <c:v>3.7999999999999999E-2</c:v>
                </c:pt>
                <c:pt idx="2006">
                  <c:v>3.5499999999999997E-2</c:v>
                </c:pt>
                <c:pt idx="2007">
                  <c:v>3.7999999999999999E-2</c:v>
                </c:pt>
                <c:pt idx="2008">
                  <c:v>3.3000000000000002E-2</c:v>
                </c:pt>
                <c:pt idx="2009">
                  <c:v>3.04E-2</c:v>
                </c:pt>
                <c:pt idx="2010">
                  <c:v>3.3000000000000002E-2</c:v>
                </c:pt>
                <c:pt idx="2011">
                  <c:v>2.7900000000000001E-2</c:v>
                </c:pt>
                <c:pt idx="2012">
                  <c:v>3.04E-2</c:v>
                </c:pt>
                <c:pt idx="2013">
                  <c:v>2.0299999999999999E-2</c:v>
                </c:pt>
                <c:pt idx="2014">
                  <c:v>2.0299999999999999E-2</c:v>
                </c:pt>
                <c:pt idx="2015">
                  <c:v>2.53E-2</c:v>
                </c:pt>
                <c:pt idx="2016">
                  <c:v>2.2800000000000001E-2</c:v>
                </c:pt>
                <c:pt idx="2017">
                  <c:v>2.53E-2</c:v>
                </c:pt>
                <c:pt idx="2018">
                  <c:v>2.2800000000000001E-2</c:v>
                </c:pt>
                <c:pt idx="2019">
                  <c:v>2.53E-2</c:v>
                </c:pt>
                <c:pt idx="2020">
                  <c:v>3.04E-2</c:v>
                </c:pt>
                <c:pt idx="2021">
                  <c:v>3.3000000000000002E-2</c:v>
                </c:pt>
                <c:pt idx="2022">
                  <c:v>3.04E-2</c:v>
                </c:pt>
                <c:pt idx="2023">
                  <c:v>2.53E-2</c:v>
                </c:pt>
                <c:pt idx="2024">
                  <c:v>3.5499999999999997E-2</c:v>
                </c:pt>
                <c:pt idx="2025">
                  <c:v>4.0599999999999997E-2</c:v>
                </c:pt>
                <c:pt idx="2026">
                  <c:v>4.3099999999999999E-2</c:v>
                </c:pt>
                <c:pt idx="2027">
                  <c:v>4.5600000000000002E-2</c:v>
                </c:pt>
                <c:pt idx="2028">
                  <c:v>4.5600000000000002E-2</c:v>
                </c:pt>
                <c:pt idx="2029">
                  <c:v>4.0599999999999997E-2</c:v>
                </c:pt>
                <c:pt idx="2030">
                  <c:v>4.0599999999999997E-2</c:v>
                </c:pt>
                <c:pt idx="2031">
                  <c:v>3.5499999999999997E-2</c:v>
                </c:pt>
                <c:pt idx="2032">
                  <c:v>4.3099999999999999E-2</c:v>
                </c:pt>
                <c:pt idx="2033">
                  <c:v>4.0599999999999997E-2</c:v>
                </c:pt>
                <c:pt idx="2034">
                  <c:v>4.0599999999999997E-2</c:v>
                </c:pt>
                <c:pt idx="2035">
                  <c:v>4.3099999999999999E-2</c:v>
                </c:pt>
                <c:pt idx="2036">
                  <c:v>4.5600000000000002E-2</c:v>
                </c:pt>
                <c:pt idx="2037">
                  <c:v>5.0700000000000002E-2</c:v>
                </c:pt>
                <c:pt idx="2038">
                  <c:v>4.82E-2</c:v>
                </c:pt>
                <c:pt idx="2039">
                  <c:v>4.82E-2</c:v>
                </c:pt>
                <c:pt idx="2040">
                  <c:v>4.82E-2</c:v>
                </c:pt>
                <c:pt idx="2041">
                  <c:v>4.5600000000000002E-2</c:v>
                </c:pt>
                <c:pt idx="2042">
                  <c:v>4.82E-2</c:v>
                </c:pt>
                <c:pt idx="2043">
                  <c:v>4.0599999999999997E-2</c:v>
                </c:pt>
                <c:pt idx="2044">
                  <c:v>4.0599999999999997E-2</c:v>
                </c:pt>
                <c:pt idx="2045">
                  <c:v>4.0599999999999997E-2</c:v>
                </c:pt>
                <c:pt idx="2046">
                  <c:v>3.3000000000000002E-2</c:v>
                </c:pt>
                <c:pt idx="2047">
                  <c:v>3.7999999999999999E-2</c:v>
                </c:pt>
                <c:pt idx="2048">
                  <c:v>3.5499999999999997E-2</c:v>
                </c:pt>
                <c:pt idx="2049">
                  <c:v>3.7999999999999999E-2</c:v>
                </c:pt>
                <c:pt idx="2050">
                  <c:v>4.3099999999999999E-2</c:v>
                </c:pt>
                <c:pt idx="2051">
                  <c:v>4.3099999999999999E-2</c:v>
                </c:pt>
                <c:pt idx="2052">
                  <c:v>4.0599999999999997E-2</c:v>
                </c:pt>
                <c:pt idx="2053">
                  <c:v>4.3099999999999999E-2</c:v>
                </c:pt>
                <c:pt idx="2054">
                  <c:v>3.7999999999999999E-2</c:v>
                </c:pt>
                <c:pt idx="2055">
                  <c:v>4.0599999999999997E-2</c:v>
                </c:pt>
                <c:pt idx="2056">
                  <c:v>4.82E-2</c:v>
                </c:pt>
                <c:pt idx="2057">
                  <c:v>4.0599999999999997E-2</c:v>
                </c:pt>
                <c:pt idx="2058">
                  <c:v>4.0599999999999997E-2</c:v>
                </c:pt>
                <c:pt idx="2059">
                  <c:v>4.0599999999999997E-2</c:v>
                </c:pt>
                <c:pt idx="2060">
                  <c:v>5.3199999999999997E-2</c:v>
                </c:pt>
                <c:pt idx="2061">
                  <c:v>5.3199999999999997E-2</c:v>
                </c:pt>
                <c:pt idx="2062">
                  <c:v>3.7999999999999999E-2</c:v>
                </c:pt>
                <c:pt idx="2063">
                  <c:v>3.7999999999999999E-2</c:v>
                </c:pt>
                <c:pt idx="2064">
                  <c:v>4.5600000000000002E-2</c:v>
                </c:pt>
                <c:pt idx="2065">
                  <c:v>4.0599999999999997E-2</c:v>
                </c:pt>
                <c:pt idx="2066">
                  <c:v>3.5499999999999997E-2</c:v>
                </c:pt>
                <c:pt idx="2067">
                  <c:v>4.3099999999999999E-2</c:v>
                </c:pt>
                <c:pt idx="2068">
                  <c:v>3.7999999999999999E-2</c:v>
                </c:pt>
                <c:pt idx="2069">
                  <c:v>5.5800000000000002E-2</c:v>
                </c:pt>
                <c:pt idx="2070">
                  <c:v>5.8299999999999998E-2</c:v>
                </c:pt>
                <c:pt idx="2071">
                  <c:v>4.82E-2</c:v>
                </c:pt>
                <c:pt idx="2072">
                  <c:v>4.82E-2</c:v>
                </c:pt>
                <c:pt idx="2073">
                  <c:v>4.5600000000000002E-2</c:v>
                </c:pt>
                <c:pt idx="2074">
                  <c:v>3.7999999999999999E-2</c:v>
                </c:pt>
                <c:pt idx="2075">
                  <c:v>3.7999999999999999E-2</c:v>
                </c:pt>
                <c:pt idx="2076">
                  <c:v>3.04E-2</c:v>
                </c:pt>
                <c:pt idx="2077">
                  <c:v>3.04E-2</c:v>
                </c:pt>
                <c:pt idx="2078">
                  <c:v>3.7999999999999999E-2</c:v>
                </c:pt>
                <c:pt idx="2079">
                  <c:v>5.0700000000000002E-2</c:v>
                </c:pt>
                <c:pt idx="2080">
                  <c:v>5.8299999999999998E-2</c:v>
                </c:pt>
                <c:pt idx="2081">
                  <c:v>5.5800000000000002E-2</c:v>
                </c:pt>
                <c:pt idx="2082">
                  <c:v>5.5800000000000002E-2</c:v>
                </c:pt>
                <c:pt idx="2083">
                  <c:v>4.0599999999999997E-2</c:v>
                </c:pt>
                <c:pt idx="2084">
                  <c:v>4.3099999999999999E-2</c:v>
                </c:pt>
                <c:pt idx="2085">
                  <c:v>3.7999999999999999E-2</c:v>
                </c:pt>
                <c:pt idx="2086">
                  <c:v>3.04E-2</c:v>
                </c:pt>
                <c:pt idx="2087">
                  <c:v>3.04E-2</c:v>
                </c:pt>
                <c:pt idx="2088">
                  <c:v>5.3199999999999997E-2</c:v>
                </c:pt>
                <c:pt idx="2089">
                  <c:v>7.3499999999999996E-2</c:v>
                </c:pt>
                <c:pt idx="2090">
                  <c:v>8.3699999999999997E-2</c:v>
                </c:pt>
                <c:pt idx="2091">
                  <c:v>9.1300000000000006E-2</c:v>
                </c:pt>
                <c:pt idx="2092">
                  <c:v>9.1300000000000006E-2</c:v>
                </c:pt>
                <c:pt idx="2093">
                  <c:v>8.6199999999999999E-2</c:v>
                </c:pt>
                <c:pt idx="2094">
                  <c:v>0.109</c:v>
                </c:pt>
                <c:pt idx="2095">
                  <c:v>0.11409999999999999</c:v>
                </c:pt>
                <c:pt idx="2096">
                  <c:v>0.11409999999999999</c:v>
                </c:pt>
                <c:pt idx="2097">
                  <c:v>0.1116</c:v>
                </c:pt>
                <c:pt idx="2098">
                  <c:v>0.1116</c:v>
                </c:pt>
                <c:pt idx="2099">
                  <c:v>0.1242</c:v>
                </c:pt>
                <c:pt idx="2100">
                  <c:v>0.1648</c:v>
                </c:pt>
                <c:pt idx="2101">
                  <c:v>0.1648</c:v>
                </c:pt>
                <c:pt idx="2102">
                  <c:v>0.15970000000000001</c:v>
                </c:pt>
                <c:pt idx="2103">
                  <c:v>0.1547</c:v>
                </c:pt>
                <c:pt idx="2104">
                  <c:v>0.17749999999999999</c:v>
                </c:pt>
                <c:pt idx="2105">
                  <c:v>0.18509999999999999</c:v>
                </c:pt>
                <c:pt idx="2106">
                  <c:v>0.19020000000000001</c:v>
                </c:pt>
                <c:pt idx="2107">
                  <c:v>0.17499999999999999</c:v>
                </c:pt>
                <c:pt idx="2108">
                  <c:v>0.18</c:v>
                </c:pt>
                <c:pt idx="2109">
                  <c:v>0.19020000000000001</c:v>
                </c:pt>
                <c:pt idx="2110">
                  <c:v>0.18509999999999999</c:v>
                </c:pt>
                <c:pt idx="2111">
                  <c:v>0.19020000000000001</c:v>
                </c:pt>
                <c:pt idx="2112">
                  <c:v>0.22320000000000001</c:v>
                </c:pt>
                <c:pt idx="2113">
                  <c:v>0.21049999999999999</c:v>
                </c:pt>
                <c:pt idx="2114">
                  <c:v>0.26119999999999999</c:v>
                </c:pt>
                <c:pt idx="2115">
                  <c:v>0.26889999999999997</c:v>
                </c:pt>
                <c:pt idx="2116">
                  <c:v>0.37040000000000001</c:v>
                </c:pt>
                <c:pt idx="2117">
                  <c:v>0.33989999999999998</c:v>
                </c:pt>
                <c:pt idx="2118">
                  <c:v>0.3679</c:v>
                </c:pt>
                <c:pt idx="2119">
                  <c:v>0.38059999999999999</c:v>
                </c:pt>
                <c:pt idx="2120">
                  <c:v>0.36530000000000001</c:v>
                </c:pt>
                <c:pt idx="2121">
                  <c:v>0.33739999999999998</c:v>
                </c:pt>
                <c:pt idx="2122">
                  <c:v>0.3196</c:v>
                </c:pt>
                <c:pt idx="2123">
                  <c:v>0.3196</c:v>
                </c:pt>
                <c:pt idx="2124">
                  <c:v>0.32719999999999999</c:v>
                </c:pt>
                <c:pt idx="2125">
                  <c:v>0.34499999999999997</c:v>
                </c:pt>
                <c:pt idx="2126">
                  <c:v>0.3019</c:v>
                </c:pt>
                <c:pt idx="2127">
                  <c:v>0.29170000000000001</c:v>
                </c:pt>
                <c:pt idx="2128">
                  <c:v>0.29170000000000001</c:v>
                </c:pt>
                <c:pt idx="2129">
                  <c:v>0.3019</c:v>
                </c:pt>
                <c:pt idx="2130">
                  <c:v>0.32469999999999999</c:v>
                </c:pt>
                <c:pt idx="2131">
                  <c:v>0.32469999999999999</c:v>
                </c:pt>
                <c:pt idx="2132">
                  <c:v>0.3095</c:v>
                </c:pt>
                <c:pt idx="2133">
                  <c:v>0.312</c:v>
                </c:pt>
                <c:pt idx="2134">
                  <c:v>0.33989999999999998</c:v>
                </c:pt>
                <c:pt idx="2135">
                  <c:v>0.35770000000000002</c:v>
                </c:pt>
                <c:pt idx="2136">
                  <c:v>0.35770000000000002</c:v>
                </c:pt>
                <c:pt idx="2137">
                  <c:v>0.35520000000000002</c:v>
                </c:pt>
                <c:pt idx="2138">
                  <c:v>0.3805</c:v>
                </c:pt>
                <c:pt idx="2139">
                  <c:v>0.43390000000000001</c:v>
                </c:pt>
                <c:pt idx="2140">
                  <c:v>0.3831</c:v>
                </c:pt>
                <c:pt idx="2141">
                  <c:v>0.3755</c:v>
                </c:pt>
                <c:pt idx="2142">
                  <c:v>0.36530000000000001</c:v>
                </c:pt>
                <c:pt idx="2143">
                  <c:v>0.42630000000000001</c:v>
                </c:pt>
                <c:pt idx="2144">
                  <c:v>0.46689999999999998</c:v>
                </c:pt>
                <c:pt idx="2145">
                  <c:v>0.44409999999999999</c:v>
                </c:pt>
                <c:pt idx="2146">
                  <c:v>0.47199999999999998</c:v>
                </c:pt>
                <c:pt idx="2147">
                  <c:v>0.52029999999999998</c:v>
                </c:pt>
                <c:pt idx="2148">
                  <c:v>0.52790000000000004</c:v>
                </c:pt>
                <c:pt idx="2149">
                  <c:v>0.51780000000000004</c:v>
                </c:pt>
                <c:pt idx="2150">
                  <c:v>0.51780000000000004</c:v>
                </c:pt>
                <c:pt idx="2151">
                  <c:v>0.48220000000000002</c:v>
                </c:pt>
                <c:pt idx="2152">
                  <c:v>0.5101</c:v>
                </c:pt>
                <c:pt idx="2153">
                  <c:v>0.54310000000000003</c:v>
                </c:pt>
                <c:pt idx="2154">
                  <c:v>0.61939999999999995</c:v>
                </c:pt>
                <c:pt idx="2155">
                  <c:v>0.66010000000000002</c:v>
                </c:pt>
                <c:pt idx="2156">
                  <c:v>0.67030000000000001</c:v>
                </c:pt>
                <c:pt idx="2157">
                  <c:v>0.6804</c:v>
                </c:pt>
                <c:pt idx="2158">
                  <c:v>0.69310000000000005</c:v>
                </c:pt>
                <c:pt idx="2159">
                  <c:v>0.70340000000000003</c:v>
                </c:pt>
                <c:pt idx="2160">
                  <c:v>0.73640000000000005</c:v>
                </c:pt>
                <c:pt idx="2161">
                  <c:v>0.74909999999999999</c:v>
                </c:pt>
                <c:pt idx="2162">
                  <c:v>0.74909999999999999</c:v>
                </c:pt>
                <c:pt idx="2163">
                  <c:v>0.75919999999999999</c:v>
                </c:pt>
                <c:pt idx="2164">
                  <c:v>0.78990000000000005</c:v>
                </c:pt>
                <c:pt idx="2165">
                  <c:v>0.80769999999999997</c:v>
                </c:pt>
                <c:pt idx="2166">
                  <c:v>0.7873</c:v>
                </c:pt>
                <c:pt idx="2167">
                  <c:v>0.76690000000000003</c:v>
                </c:pt>
                <c:pt idx="2168">
                  <c:v>0.7923</c:v>
                </c:pt>
                <c:pt idx="2169">
                  <c:v>0.77969999999999995</c:v>
                </c:pt>
                <c:pt idx="2170">
                  <c:v>0.81530000000000002</c:v>
                </c:pt>
                <c:pt idx="2171">
                  <c:v>0.80259999999999998</c:v>
                </c:pt>
                <c:pt idx="2172">
                  <c:v>0.82289999999999996</c:v>
                </c:pt>
                <c:pt idx="2173">
                  <c:v>0.76939999999999997</c:v>
                </c:pt>
                <c:pt idx="2174">
                  <c:v>0.89419999999999999</c:v>
                </c:pt>
                <c:pt idx="2175">
                  <c:v>0.85089999999999999</c:v>
                </c:pt>
                <c:pt idx="2176">
                  <c:v>0.81020000000000003</c:v>
                </c:pt>
                <c:pt idx="2177">
                  <c:v>0.81269999999999998</c:v>
                </c:pt>
                <c:pt idx="2178">
                  <c:v>0.79990000000000006</c:v>
                </c:pt>
                <c:pt idx="2179">
                  <c:v>0.87639999999999996</c:v>
                </c:pt>
                <c:pt idx="2180">
                  <c:v>0.88660000000000005</c:v>
                </c:pt>
                <c:pt idx="2181">
                  <c:v>0.92730000000000001</c:v>
                </c:pt>
                <c:pt idx="2182">
                  <c:v>0.9425</c:v>
                </c:pt>
                <c:pt idx="2183">
                  <c:v>0.98070000000000002</c:v>
                </c:pt>
                <c:pt idx="2184">
                  <c:v>1.0394000000000001</c:v>
                </c:pt>
                <c:pt idx="2185">
                  <c:v>0.99860000000000004</c:v>
                </c:pt>
                <c:pt idx="2186">
                  <c:v>0.98329999999999995</c:v>
                </c:pt>
                <c:pt idx="2187">
                  <c:v>1.0086999999999999</c:v>
                </c:pt>
                <c:pt idx="2188">
                  <c:v>0.98580000000000001</c:v>
                </c:pt>
                <c:pt idx="2189">
                  <c:v>1.0394000000000001</c:v>
                </c:pt>
                <c:pt idx="2190">
                  <c:v>1.0394000000000001</c:v>
                </c:pt>
                <c:pt idx="2191">
                  <c:v>1.0317000000000001</c:v>
                </c:pt>
                <c:pt idx="2192">
                  <c:v>1.0316000000000001</c:v>
                </c:pt>
                <c:pt idx="2193">
                  <c:v>1.0316000000000001</c:v>
                </c:pt>
                <c:pt idx="2194">
                  <c:v>1.0391999999999999</c:v>
                </c:pt>
                <c:pt idx="2195">
                  <c:v>1.1157999999999999</c:v>
                </c:pt>
                <c:pt idx="2196">
                  <c:v>1.1157999999999999</c:v>
                </c:pt>
                <c:pt idx="2197">
                  <c:v>1.131</c:v>
                </c:pt>
                <c:pt idx="2198">
                  <c:v>1.1819</c:v>
                </c:pt>
                <c:pt idx="2199">
                  <c:v>1.2459</c:v>
                </c:pt>
                <c:pt idx="2200">
                  <c:v>1.2357</c:v>
                </c:pt>
                <c:pt idx="2201">
                  <c:v>1.2535000000000001</c:v>
                </c:pt>
                <c:pt idx="2202">
                  <c:v>1.3018000000000001</c:v>
                </c:pt>
                <c:pt idx="2203">
                  <c:v>1.534</c:v>
                </c:pt>
                <c:pt idx="2204">
                  <c:v>1.7337</c:v>
                </c:pt>
                <c:pt idx="2205">
                  <c:v>1.5879000000000001</c:v>
                </c:pt>
                <c:pt idx="2206">
                  <c:v>1.4907999999999999</c:v>
                </c:pt>
                <c:pt idx="2207">
                  <c:v>1.5646</c:v>
                </c:pt>
                <c:pt idx="2208">
                  <c:v>1.5646</c:v>
                </c:pt>
                <c:pt idx="2209">
                  <c:v>1.5185999999999999</c:v>
                </c:pt>
                <c:pt idx="2210">
                  <c:v>1.5266</c:v>
                </c:pt>
                <c:pt idx="2211">
                  <c:v>1.57</c:v>
                </c:pt>
                <c:pt idx="2212">
                  <c:v>1.6311</c:v>
                </c:pt>
                <c:pt idx="2213">
                  <c:v>1.6412</c:v>
                </c:pt>
                <c:pt idx="2214">
                  <c:v>1.7030000000000001</c:v>
                </c:pt>
                <c:pt idx="2215">
                  <c:v>1.6748000000000001</c:v>
                </c:pt>
                <c:pt idx="2216">
                  <c:v>1.6262000000000001</c:v>
                </c:pt>
                <c:pt idx="2217">
                  <c:v>1.6387</c:v>
                </c:pt>
                <c:pt idx="2218">
                  <c:v>1.6387</c:v>
                </c:pt>
                <c:pt idx="2219">
                  <c:v>1.6692</c:v>
                </c:pt>
                <c:pt idx="2220">
                  <c:v>1.8359000000000001</c:v>
                </c:pt>
                <c:pt idx="2221">
                  <c:v>1.8588</c:v>
                </c:pt>
                <c:pt idx="2222">
                  <c:v>1.8841000000000001</c:v>
                </c:pt>
                <c:pt idx="2223">
                  <c:v>1.9991000000000001</c:v>
                </c:pt>
                <c:pt idx="2224">
                  <c:v>2.1482999999999999</c:v>
                </c:pt>
                <c:pt idx="2225">
                  <c:v>2.3148</c:v>
                </c:pt>
                <c:pt idx="2226">
                  <c:v>2.3249</c:v>
                </c:pt>
                <c:pt idx="2227">
                  <c:v>2.2886000000000002</c:v>
                </c:pt>
                <c:pt idx="2228">
                  <c:v>2.2936000000000001</c:v>
                </c:pt>
                <c:pt idx="2229">
                  <c:v>2.4432</c:v>
                </c:pt>
                <c:pt idx="2230">
                  <c:v>2.4405000000000001</c:v>
                </c:pt>
                <c:pt idx="2231">
                  <c:v>2.4095</c:v>
                </c:pt>
                <c:pt idx="2232">
                  <c:v>2.3782999999999999</c:v>
                </c:pt>
                <c:pt idx="2233">
                  <c:v>2.4422000000000001</c:v>
                </c:pt>
                <c:pt idx="2234">
                  <c:v>2.4740000000000002</c:v>
                </c:pt>
                <c:pt idx="2235">
                  <c:v>2.3687</c:v>
                </c:pt>
                <c:pt idx="2236">
                  <c:v>2.3275000000000001</c:v>
                </c:pt>
                <c:pt idx="2237">
                  <c:v>2.3168000000000002</c:v>
                </c:pt>
                <c:pt idx="2238">
                  <c:v>2.3090000000000002</c:v>
                </c:pt>
                <c:pt idx="2239">
                  <c:v>2.4355000000000002</c:v>
                </c:pt>
                <c:pt idx="2240">
                  <c:v>2.4327999999999999</c:v>
                </c:pt>
                <c:pt idx="2241">
                  <c:v>2.3967000000000001</c:v>
                </c:pt>
                <c:pt idx="2242">
                  <c:v>2.4706000000000001</c:v>
                </c:pt>
                <c:pt idx="2243">
                  <c:v>2.4961000000000002</c:v>
                </c:pt>
                <c:pt idx="2244">
                  <c:v>2.5613000000000001</c:v>
                </c:pt>
                <c:pt idx="2245">
                  <c:v>2.5688</c:v>
                </c:pt>
                <c:pt idx="2246">
                  <c:v>2.5146999999999999</c:v>
                </c:pt>
                <c:pt idx="2247">
                  <c:v>2.5167999999999999</c:v>
                </c:pt>
                <c:pt idx="2248">
                  <c:v>2.5371000000000001</c:v>
                </c:pt>
                <c:pt idx="2249">
                  <c:v>2.5870000000000002</c:v>
                </c:pt>
                <c:pt idx="2250">
                  <c:v>2.6073</c:v>
                </c:pt>
                <c:pt idx="2251">
                  <c:v>2.62</c:v>
                </c:pt>
                <c:pt idx="2252">
                  <c:v>2.6450999999999998</c:v>
                </c:pt>
                <c:pt idx="2253">
                  <c:v>2.6962000000000002</c:v>
                </c:pt>
                <c:pt idx="2254">
                  <c:v>2.6694</c:v>
                </c:pt>
                <c:pt idx="2255">
                  <c:v>2.7360000000000002</c:v>
                </c:pt>
                <c:pt idx="2256">
                  <c:v>2.7846000000000002</c:v>
                </c:pt>
                <c:pt idx="2257">
                  <c:v>2.8172999999999999</c:v>
                </c:pt>
                <c:pt idx="2258">
                  <c:v>2.8531</c:v>
                </c:pt>
                <c:pt idx="2259">
                  <c:v>2.8567999999999998</c:v>
                </c:pt>
                <c:pt idx="2260">
                  <c:v>2.9003000000000001</c:v>
                </c:pt>
                <c:pt idx="2261">
                  <c:v>2.9077000000000002</c:v>
                </c:pt>
                <c:pt idx="2262">
                  <c:v>2.8656999999999999</c:v>
                </c:pt>
                <c:pt idx="2263">
                  <c:v>2.8656999999999999</c:v>
                </c:pt>
                <c:pt idx="2264">
                  <c:v>2.9117000000000002</c:v>
                </c:pt>
                <c:pt idx="2265">
                  <c:v>2.98</c:v>
                </c:pt>
                <c:pt idx="2266">
                  <c:v>3.0028999999999999</c:v>
                </c:pt>
                <c:pt idx="2267">
                  <c:v>3.0072999999999999</c:v>
                </c:pt>
                <c:pt idx="2268">
                  <c:v>3.0585</c:v>
                </c:pt>
                <c:pt idx="2269">
                  <c:v>3.1320999999999999</c:v>
                </c:pt>
                <c:pt idx="2270">
                  <c:v>3.1652999999999998</c:v>
                </c:pt>
                <c:pt idx="2271">
                  <c:v>3.1084000000000001</c:v>
                </c:pt>
                <c:pt idx="2272">
                  <c:v>3.0922000000000001</c:v>
                </c:pt>
                <c:pt idx="2273">
                  <c:v>3.1175999999999999</c:v>
                </c:pt>
                <c:pt idx="2274">
                  <c:v>3.181</c:v>
                </c:pt>
                <c:pt idx="2275">
                  <c:v>3.2271000000000001</c:v>
                </c:pt>
                <c:pt idx="2276">
                  <c:v>3.1728000000000001</c:v>
                </c:pt>
                <c:pt idx="2277">
                  <c:v>3.1821999999999999</c:v>
                </c:pt>
                <c:pt idx="2278">
                  <c:v>3.2204999999999999</c:v>
                </c:pt>
                <c:pt idx="2279">
                  <c:v>3.2376999999999998</c:v>
                </c:pt>
                <c:pt idx="2280">
                  <c:v>3.2786</c:v>
                </c:pt>
                <c:pt idx="2281">
                  <c:v>3.2808999999999999</c:v>
                </c:pt>
                <c:pt idx="2282">
                  <c:v>3.2465999999999999</c:v>
                </c:pt>
                <c:pt idx="2283">
                  <c:v>3.2128000000000001</c:v>
                </c:pt>
                <c:pt idx="2284">
                  <c:v>3.3511000000000002</c:v>
                </c:pt>
                <c:pt idx="2285">
                  <c:v>3.3508</c:v>
                </c:pt>
                <c:pt idx="2286">
                  <c:v>3.3685</c:v>
                </c:pt>
                <c:pt idx="2287">
                  <c:v>3.3311999999999999</c:v>
                </c:pt>
                <c:pt idx="2288">
                  <c:v>3.3311999999999999</c:v>
                </c:pt>
                <c:pt idx="2289">
                  <c:v>3.4209999999999998</c:v>
                </c:pt>
                <c:pt idx="2290">
                  <c:v>3.6009000000000002</c:v>
                </c:pt>
                <c:pt idx="2291">
                  <c:v>3.6960999999999999</c:v>
                </c:pt>
                <c:pt idx="2292">
                  <c:v>3.6974999999999998</c:v>
                </c:pt>
                <c:pt idx="2293">
                  <c:v>3.7357999999999998</c:v>
                </c:pt>
                <c:pt idx="2294">
                  <c:v>3.8725000000000001</c:v>
                </c:pt>
                <c:pt idx="2295">
                  <c:v>3.9599000000000002</c:v>
                </c:pt>
                <c:pt idx="2296">
                  <c:v>3.9621</c:v>
                </c:pt>
                <c:pt idx="2297">
                  <c:v>3.9272</c:v>
                </c:pt>
                <c:pt idx="2298">
                  <c:v>3.9965000000000002</c:v>
                </c:pt>
                <c:pt idx="2299">
                  <c:v>3.9655</c:v>
                </c:pt>
                <c:pt idx="2300">
                  <c:v>4.0012999999999996</c:v>
                </c:pt>
                <c:pt idx="2301">
                  <c:v>4.0008999999999997</c:v>
                </c:pt>
                <c:pt idx="2302">
                  <c:v>4.0460000000000003</c:v>
                </c:pt>
                <c:pt idx="2303">
                  <c:v>4.0559000000000003</c:v>
                </c:pt>
                <c:pt idx="2304">
                  <c:v>4.0896999999999997</c:v>
                </c:pt>
                <c:pt idx="2305">
                  <c:v>4.1228999999999996</c:v>
                </c:pt>
                <c:pt idx="2306">
                  <c:v>4.1276000000000002</c:v>
                </c:pt>
                <c:pt idx="2307">
                  <c:v>4.1002999999999998</c:v>
                </c:pt>
                <c:pt idx="2308">
                  <c:v>4.0739999999999998</c:v>
                </c:pt>
                <c:pt idx="2309">
                  <c:v>4.1543999999999999</c:v>
                </c:pt>
                <c:pt idx="2310">
                  <c:v>4.1875</c:v>
                </c:pt>
                <c:pt idx="2311">
                  <c:v>4.1571999999999996</c:v>
                </c:pt>
                <c:pt idx="2312">
                  <c:v>4.1571999999999996</c:v>
                </c:pt>
                <c:pt idx="2313">
                  <c:v>4.1593</c:v>
                </c:pt>
                <c:pt idx="2314">
                  <c:v>4.1207000000000003</c:v>
                </c:pt>
                <c:pt idx="2315">
                  <c:v>4.2081999999999997</c:v>
                </c:pt>
                <c:pt idx="2316">
                  <c:v>4.1974</c:v>
                </c:pt>
                <c:pt idx="2317">
                  <c:v>4.2321999999999997</c:v>
                </c:pt>
                <c:pt idx="2318">
                  <c:v>4.1773999999999996</c:v>
                </c:pt>
                <c:pt idx="2319">
                  <c:v>4.1673</c:v>
                </c:pt>
                <c:pt idx="2320">
                  <c:v>4.2206999999999999</c:v>
                </c:pt>
                <c:pt idx="2321">
                  <c:v>4.2206999999999999</c:v>
                </c:pt>
                <c:pt idx="2322">
                  <c:v>4.2606000000000002</c:v>
                </c:pt>
                <c:pt idx="2323">
                  <c:v>4.2652999999999999</c:v>
                </c:pt>
                <c:pt idx="2324">
                  <c:v>4.3018999999999998</c:v>
                </c:pt>
                <c:pt idx="2325">
                  <c:v>4.3196000000000003</c:v>
                </c:pt>
                <c:pt idx="2326">
                  <c:v>4.2672999999999996</c:v>
                </c:pt>
                <c:pt idx="2327">
                  <c:v>4.2477</c:v>
                </c:pt>
                <c:pt idx="2328">
                  <c:v>4.2575000000000003</c:v>
                </c:pt>
                <c:pt idx="2329">
                  <c:v>4.2630999999999997</c:v>
                </c:pt>
                <c:pt idx="2330">
                  <c:v>4.2625999999999999</c:v>
                </c:pt>
                <c:pt idx="2331">
                  <c:v>4.2413999999999996</c:v>
                </c:pt>
                <c:pt idx="2332">
                  <c:v>4.2632000000000003</c:v>
                </c:pt>
                <c:pt idx="2333">
                  <c:v>4.2601000000000004</c:v>
                </c:pt>
                <c:pt idx="2334">
                  <c:v>4.2994000000000003</c:v>
                </c:pt>
                <c:pt idx="2335">
                  <c:v>4.3014000000000001</c:v>
                </c:pt>
                <c:pt idx="2336">
                  <c:v>4.2880000000000003</c:v>
                </c:pt>
                <c:pt idx="2337">
                  <c:v>4.2503000000000002</c:v>
                </c:pt>
                <c:pt idx="2338">
                  <c:v>4.2317</c:v>
                </c:pt>
                <c:pt idx="2339">
                  <c:v>4.2526999999999999</c:v>
                </c:pt>
                <c:pt idx="2340">
                  <c:v>4.2729999999999997</c:v>
                </c:pt>
                <c:pt idx="2341">
                  <c:v>4.3060999999999998</c:v>
                </c:pt>
                <c:pt idx="2342">
                  <c:v>4.2834000000000003</c:v>
                </c:pt>
                <c:pt idx="2343">
                  <c:v>4.2834000000000003</c:v>
                </c:pt>
                <c:pt idx="2344">
                  <c:v>4.2466999999999997</c:v>
                </c:pt>
                <c:pt idx="2345">
                  <c:v>4.4360999999999997</c:v>
                </c:pt>
                <c:pt idx="2346">
                  <c:v>4.3760000000000003</c:v>
                </c:pt>
                <c:pt idx="2347">
                  <c:v>4.3429000000000002</c:v>
                </c:pt>
                <c:pt idx="2348">
                  <c:v>4.3429000000000002</c:v>
                </c:pt>
                <c:pt idx="2349">
                  <c:v>4.3552999999999997</c:v>
                </c:pt>
                <c:pt idx="2350">
                  <c:v>4.4828000000000001</c:v>
                </c:pt>
                <c:pt idx="2351">
                  <c:v>4.5937000000000001</c:v>
                </c:pt>
                <c:pt idx="2352">
                  <c:v>4.5789999999999997</c:v>
                </c:pt>
                <c:pt idx="2353">
                  <c:v>4.5938999999999997</c:v>
                </c:pt>
                <c:pt idx="2354">
                  <c:v>4.5845000000000002</c:v>
                </c:pt>
                <c:pt idx="2355">
                  <c:v>4.6565000000000003</c:v>
                </c:pt>
                <c:pt idx="2356">
                  <c:v>4.5754999999999999</c:v>
                </c:pt>
                <c:pt idx="2357">
                  <c:v>4.5731999999999999</c:v>
                </c:pt>
                <c:pt idx="2358">
                  <c:v>4.5731999999999999</c:v>
                </c:pt>
                <c:pt idx="2359">
                  <c:v>4.5777999999999999</c:v>
                </c:pt>
                <c:pt idx="2360">
                  <c:v>4.6383000000000001</c:v>
                </c:pt>
                <c:pt idx="2361">
                  <c:v>4.6376999999999997</c:v>
                </c:pt>
                <c:pt idx="2362">
                  <c:v>4.6281999999999996</c:v>
                </c:pt>
                <c:pt idx="2363">
                  <c:v>4.6482999999999999</c:v>
                </c:pt>
                <c:pt idx="2364">
                  <c:v>4.6544999999999996</c:v>
                </c:pt>
                <c:pt idx="2365">
                  <c:v>4.6642999999999999</c:v>
                </c:pt>
                <c:pt idx="2366">
                  <c:v>4.6637000000000004</c:v>
                </c:pt>
                <c:pt idx="2367">
                  <c:v>4.6645000000000003</c:v>
                </c:pt>
                <c:pt idx="2368">
                  <c:v>4.6535000000000002</c:v>
                </c:pt>
                <c:pt idx="2369">
                  <c:v>4.6414999999999997</c:v>
                </c:pt>
                <c:pt idx="2370">
                  <c:v>4.6383000000000001</c:v>
                </c:pt>
                <c:pt idx="2371">
                  <c:v>4.6117999999999997</c:v>
                </c:pt>
                <c:pt idx="2372">
                  <c:v>4.6360000000000001</c:v>
                </c:pt>
                <c:pt idx="2373">
                  <c:v>4.625</c:v>
                </c:pt>
                <c:pt idx="2374">
                  <c:v>4.6440999999999999</c:v>
                </c:pt>
                <c:pt idx="2375">
                  <c:v>4.6901999999999999</c:v>
                </c:pt>
                <c:pt idx="2376">
                  <c:v>4.7259000000000002</c:v>
                </c:pt>
                <c:pt idx="2377">
                  <c:v>4.7344999999999997</c:v>
                </c:pt>
                <c:pt idx="2378">
                  <c:v>4.7468000000000004</c:v>
                </c:pt>
                <c:pt idx="2379">
                  <c:v>4.7141999999999999</c:v>
                </c:pt>
                <c:pt idx="2380">
                  <c:v>4.7499000000000002</c:v>
                </c:pt>
                <c:pt idx="2381">
                  <c:v>4.7830000000000004</c:v>
                </c:pt>
                <c:pt idx="2382">
                  <c:v>4.7857000000000003</c:v>
                </c:pt>
                <c:pt idx="2383">
                  <c:v>4.7857000000000003</c:v>
                </c:pt>
                <c:pt idx="2384">
                  <c:v>4.7901999999999996</c:v>
                </c:pt>
                <c:pt idx="2385">
                  <c:v>4.8174000000000001</c:v>
                </c:pt>
                <c:pt idx="2386">
                  <c:v>4.8064</c:v>
                </c:pt>
                <c:pt idx="2387">
                  <c:v>4.7811000000000003</c:v>
                </c:pt>
                <c:pt idx="2388">
                  <c:v>4.7572000000000001</c:v>
                </c:pt>
                <c:pt idx="2389">
                  <c:v>4.7686999999999999</c:v>
                </c:pt>
                <c:pt idx="2390">
                  <c:v>4.8484999999999996</c:v>
                </c:pt>
                <c:pt idx="2391">
                  <c:v>4.8426999999999998</c:v>
                </c:pt>
                <c:pt idx="2392">
                  <c:v>4.8407999999999998</c:v>
                </c:pt>
                <c:pt idx="2393">
                  <c:v>4.8375000000000004</c:v>
                </c:pt>
                <c:pt idx="2394">
                  <c:v>4.9062999999999999</c:v>
                </c:pt>
                <c:pt idx="2395">
                  <c:v>4.9757999999999996</c:v>
                </c:pt>
                <c:pt idx="2396">
                  <c:v>4.9490999999999996</c:v>
                </c:pt>
                <c:pt idx="2397">
                  <c:v>4.8693</c:v>
                </c:pt>
                <c:pt idx="2398">
                  <c:v>4.7649999999999997</c:v>
                </c:pt>
                <c:pt idx="2399">
                  <c:v>4.7557</c:v>
                </c:pt>
                <c:pt idx="2400">
                  <c:v>4.6097999999999999</c:v>
                </c:pt>
                <c:pt idx="2401">
                  <c:v>4.5937000000000001</c:v>
                </c:pt>
                <c:pt idx="2402">
                  <c:v>4.3356000000000003</c:v>
                </c:pt>
                <c:pt idx="2403">
                  <c:v>4.5292000000000003</c:v>
                </c:pt>
                <c:pt idx="2404">
                  <c:v>4.6155999999999997</c:v>
                </c:pt>
                <c:pt idx="2405">
                  <c:v>4.6590999999999996</c:v>
                </c:pt>
                <c:pt idx="2406">
                  <c:v>4.5963000000000003</c:v>
                </c:pt>
                <c:pt idx="2407">
                  <c:v>4.6127000000000002</c:v>
                </c:pt>
                <c:pt idx="2408">
                  <c:v>4.6509</c:v>
                </c:pt>
                <c:pt idx="2409">
                  <c:v>4.6467000000000001</c:v>
                </c:pt>
                <c:pt idx="2410">
                  <c:v>4.7239000000000004</c:v>
                </c:pt>
                <c:pt idx="2411">
                  <c:v>4.7751999999999999</c:v>
                </c:pt>
                <c:pt idx="2412">
                  <c:v>4.6929999999999996</c:v>
                </c:pt>
                <c:pt idx="2413">
                  <c:v>4.7183000000000002</c:v>
                </c:pt>
                <c:pt idx="2414">
                  <c:v>4.7478999999999996</c:v>
                </c:pt>
                <c:pt idx="2415">
                  <c:v>4.8174000000000001</c:v>
                </c:pt>
                <c:pt idx="2416">
                  <c:v>4.7941000000000003</c:v>
                </c:pt>
                <c:pt idx="2417">
                  <c:v>4.7519999999999998</c:v>
                </c:pt>
                <c:pt idx="2418">
                  <c:v>4.9619999999999997</c:v>
                </c:pt>
                <c:pt idx="2419">
                  <c:v>4.9141000000000004</c:v>
                </c:pt>
                <c:pt idx="2420">
                  <c:v>4.9446000000000003</c:v>
                </c:pt>
                <c:pt idx="2421">
                  <c:v>4.9569000000000001</c:v>
                </c:pt>
                <c:pt idx="2422">
                  <c:v>4.9861000000000004</c:v>
                </c:pt>
                <c:pt idx="2423">
                  <c:v>4.9905999999999997</c:v>
                </c:pt>
                <c:pt idx="2424">
                  <c:v>5.0701000000000001</c:v>
                </c:pt>
                <c:pt idx="2425">
                  <c:v>5.0900999999999996</c:v>
                </c:pt>
                <c:pt idx="2426">
                  <c:v>5.0582000000000003</c:v>
                </c:pt>
                <c:pt idx="2427">
                  <c:v>5.0171999999999999</c:v>
                </c:pt>
                <c:pt idx="2428">
                  <c:v>4.9672000000000001</c:v>
                </c:pt>
                <c:pt idx="2429">
                  <c:v>5.0232999999999999</c:v>
                </c:pt>
                <c:pt idx="2430">
                  <c:v>5.1082999999999998</c:v>
                </c:pt>
                <c:pt idx="2431">
                  <c:v>5.1440000000000001</c:v>
                </c:pt>
                <c:pt idx="2432">
                  <c:v>5.0301999999999998</c:v>
                </c:pt>
                <c:pt idx="2433">
                  <c:v>5.0113000000000003</c:v>
                </c:pt>
                <c:pt idx="2434">
                  <c:v>5.1064999999999996</c:v>
                </c:pt>
                <c:pt idx="2435">
                  <c:v>5.1810999999999998</c:v>
                </c:pt>
                <c:pt idx="2436">
                  <c:v>5.1985999999999999</c:v>
                </c:pt>
                <c:pt idx="2437">
                  <c:v>5.2016</c:v>
                </c:pt>
                <c:pt idx="2438">
                  <c:v>5.2008000000000001</c:v>
                </c:pt>
                <c:pt idx="2439">
                  <c:v>5.1818999999999997</c:v>
                </c:pt>
                <c:pt idx="2440">
                  <c:v>5.1966999999999999</c:v>
                </c:pt>
                <c:pt idx="2441">
                  <c:v>5.1492000000000004</c:v>
                </c:pt>
                <c:pt idx="2442">
                  <c:v>5.1521999999999997</c:v>
                </c:pt>
                <c:pt idx="2443">
                  <c:v>5.1228999999999996</c:v>
                </c:pt>
                <c:pt idx="2444">
                  <c:v>5.1402999999999999</c:v>
                </c:pt>
                <c:pt idx="2445">
                  <c:v>5.2176</c:v>
                </c:pt>
                <c:pt idx="2446">
                  <c:v>5.2245999999999997</c:v>
                </c:pt>
                <c:pt idx="2447">
                  <c:v>5.2172000000000001</c:v>
                </c:pt>
                <c:pt idx="2448">
                  <c:v>5.2241999999999997</c:v>
                </c:pt>
                <c:pt idx="2449">
                  <c:v>5.2260999999999997</c:v>
                </c:pt>
                <c:pt idx="2450">
                  <c:v>5.3268000000000004</c:v>
                </c:pt>
                <c:pt idx="2451">
                  <c:v>5.2817999999999996</c:v>
                </c:pt>
                <c:pt idx="2452">
                  <c:v>5.2294</c:v>
                </c:pt>
                <c:pt idx="2453">
                  <c:v>5.2294</c:v>
                </c:pt>
                <c:pt idx="2454">
                  <c:v>5.2519999999999998</c:v>
                </c:pt>
                <c:pt idx="2455">
                  <c:v>5.3883999999999999</c:v>
                </c:pt>
                <c:pt idx="2456">
                  <c:v>5.3433000000000002</c:v>
                </c:pt>
                <c:pt idx="2457">
                  <c:v>5.3513000000000002</c:v>
                </c:pt>
                <c:pt idx="2458">
                  <c:v>5.2827999999999999</c:v>
                </c:pt>
                <c:pt idx="2459">
                  <c:v>5.2339000000000002</c:v>
                </c:pt>
                <c:pt idx="2460">
                  <c:v>5.2721999999999998</c:v>
                </c:pt>
                <c:pt idx="2461">
                  <c:v>5.2271999999999998</c:v>
                </c:pt>
                <c:pt idx="2462">
                  <c:v>5.2354000000000003</c:v>
                </c:pt>
                <c:pt idx="2463">
                  <c:v>5.2164000000000001</c:v>
                </c:pt>
                <c:pt idx="2464">
                  <c:v>5.1961000000000004</c:v>
                </c:pt>
                <c:pt idx="2465">
                  <c:v>5.2161999999999997</c:v>
                </c:pt>
                <c:pt idx="2466">
                  <c:v>5.1997999999999998</c:v>
                </c:pt>
                <c:pt idx="2467">
                  <c:v>5.2150999999999996</c:v>
                </c:pt>
                <c:pt idx="2468">
                  <c:v>5.2150999999999996</c:v>
                </c:pt>
                <c:pt idx="2469">
                  <c:v>5.2142999999999997</c:v>
                </c:pt>
                <c:pt idx="2470">
                  <c:v>5.2762000000000002</c:v>
                </c:pt>
                <c:pt idx="2471">
                  <c:v>5.2885</c:v>
                </c:pt>
                <c:pt idx="2472">
                  <c:v>5.2888000000000002</c:v>
                </c:pt>
                <c:pt idx="2473">
                  <c:v>5.3063000000000002</c:v>
                </c:pt>
                <c:pt idx="2474">
                  <c:v>5.2770000000000001</c:v>
                </c:pt>
                <c:pt idx="2475">
                  <c:v>5.3205</c:v>
                </c:pt>
                <c:pt idx="2476">
                  <c:v>5.3250000000000002</c:v>
                </c:pt>
                <c:pt idx="2477">
                  <c:v>5.2835999999999999</c:v>
                </c:pt>
                <c:pt idx="2478">
                  <c:v>5.2767999999999997</c:v>
                </c:pt>
                <c:pt idx="2479">
                  <c:v>5.3197999999999999</c:v>
                </c:pt>
                <c:pt idx="2480">
                  <c:v>5.3398000000000003</c:v>
                </c:pt>
                <c:pt idx="2481">
                  <c:v>5.3521000000000001</c:v>
                </c:pt>
                <c:pt idx="2482">
                  <c:v>5.3367000000000004</c:v>
                </c:pt>
                <c:pt idx="2483">
                  <c:v>5.3384999999999998</c:v>
                </c:pt>
                <c:pt idx="2484">
                  <c:v>5.3708999999999998</c:v>
                </c:pt>
                <c:pt idx="2485">
                  <c:v>5.3780000000000001</c:v>
                </c:pt>
                <c:pt idx="2486">
                  <c:v>5.3849999999999998</c:v>
                </c:pt>
                <c:pt idx="2487">
                  <c:v>5.3539000000000003</c:v>
                </c:pt>
                <c:pt idx="2488">
                  <c:v>5.3922999999999996</c:v>
                </c:pt>
                <c:pt idx="2489">
                  <c:v>5.3840000000000003</c:v>
                </c:pt>
                <c:pt idx="2490">
                  <c:v>5.4015000000000004</c:v>
                </c:pt>
                <c:pt idx="2491">
                  <c:v>5.4032999999999998</c:v>
                </c:pt>
                <c:pt idx="2492">
                  <c:v>5.4009</c:v>
                </c:pt>
                <c:pt idx="2493">
                  <c:v>5.4104999999999999</c:v>
                </c:pt>
                <c:pt idx="2494">
                  <c:v>5.4048999999999996</c:v>
                </c:pt>
                <c:pt idx="2495">
                  <c:v>5.3962000000000003</c:v>
                </c:pt>
                <c:pt idx="2496">
                  <c:v>5.4162999999999997</c:v>
                </c:pt>
                <c:pt idx="2497">
                  <c:v>5.4086999999999996</c:v>
                </c:pt>
                <c:pt idx="2498">
                  <c:v>5.4001000000000001</c:v>
                </c:pt>
                <c:pt idx="2499">
                  <c:v>5.3796999999999997</c:v>
                </c:pt>
                <c:pt idx="2500">
                  <c:v>5.3762999999999996</c:v>
                </c:pt>
                <c:pt idx="2501">
                  <c:v>5.3989000000000003</c:v>
                </c:pt>
                <c:pt idx="2502">
                  <c:v>5.3964999999999996</c:v>
                </c:pt>
                <c:pt idx="2503">
                  <c:v>5.4035000000000002</c:v>
                </c:pt>
                <c:pt idx="2504">
                  <c:v>5.4336000000000002</c:v>
                </c:pt>
                <c:pt idx="2505">
                  <c:v>5.4328000000000003</c:v>
                </c:pt>
                <c:pt idx="2506">
                  <c:v>5.4268000000000001</c:v>
                </c:pt>
                <c:pt idx="2507">
                  <c:v>5.4191000000000003</c:v>
                </c:pt>
                <c:pt idx="2508">
                  <c:v>5.4157000000000002</c:v>
                </c:pt>
                <c:pt idx="2509">
                  <c:v>5.4074999999999998</c:v>
                </c:pt>
                <c:pt idx="2510">
                  <c:v>5.4432</c:v>
                </c:pt>
                <c:pt idx="2511">
                  <c:v>5.4085000000000001</c:v>
                </c:pt>
                <c:pt idx="2512">
                  <c:v>5.4295999999999998</c:v>
                </c:pt>
                <c:pt idx="2513">
                  <c:v>5.4340000000000002</c:v>
                </c:pt>
                <c:pt idx="2514">
                  <c:v>5.4161000000000001</c:v>
                </c:pt>
                <c:pt idx="2515">
                  <c:v>5.4362000000000004</c:v>
                </c:pt>
                <c:pt idx="2516">
                  <c:v>5.4641000000000002</c:v>
                </c:pt>
                <c:pt idx="2517">
                  <c:v>5.4565000000000001</c:v>
                </c:pt>
                <c:pt idx="2518">
                  <c:v>5.4843000000000002</c:v>
                </c:pt>
                <c:pt idx="2519">
                  <c:v>5.4344000000000001</c:v>
                </c:pt>
                <c:pt idx="2520">
                  <c:v>5.4466000000000001</c:v>
                </c:pt>
                <c:pt idx="2521">
                  <c:v>5.4353999999999996</c:v>
                </c:pt>
                <c:pt idx="2522">
                  <c:v>5.4086999999999996</c:v>
                </c:pt>
                <c:pt idx="2523">
                  <c:v>5.4086999999999996</c:v>
                </c:pt>
                <c:pt idx="2524">
                  <c:v>5.4131</c:v>
                </c:pt>
                <c:pt idx="2525">
                  <c:v>5.4537000000000004</c:v>
                </c:pt>
                <c:pt idx="2526">
                  <c:v>5.4424000000000001</c:v>
                </c:pt>
                <c:pt idx="2527">
                  <c:v>5.4425999999999997</c:v>
                </c:pt>
                <c:pt idx="2528">
                  <c:v>5.4470000000000001</c:v>
                </c:pt>
                <c:pt idx="2529">
                  <c:v>5.4230999999999998</c:v>
                </c:pt>
                <c:pt idx="2530">
                  <c:v>5.4484000000000004</c:v>
                </c:pt>
                <c:pt idx="2531">
                  <c:v>5.4607000000000001</c:v>
                </c:pt>
                <c:pt idx="2532">
                  <c:v>5.4530000000000003</c:v>
                </c:pt>
                <c:pt idx="2533">
                  <c:v>5.4547999999999996</c:v>
                </c:pt>
                <c:pt idx="2534">
                  <c:v>5.4336000000000002</c:v>
                </c:pt>
                <c:pt idx="2535">
                  <c:v>5.4588999999999999</c:v>
                </c:pt>
                <c:pt idx="2536">
                  <c:v>5.4581</c:v>
                </c:pt>
                <c:pt idx="2537">
                  <c:v>5.4661</c:v>
                </c:pt>
                <c:pt idx="2538">
                  <c:v>5.4679000000000002</c:v>
                </c:pt>
                <c:pt idx="2539">
                  <c:v>5.4421999999999997</c:v>
                </c:pt>
                <c:pt idx="2540">
                  <c:v>5.47</c:v>
                </c:pt>
                <c:pt idx="2541">
                  <c:v>5.4614000000000003</c:v>
                </c:pt>
                <c:pt idx="2542">
                  <c:v>5.4459</c:v>
                </c:pt>
                <c:pt idx="2543">
                  <c:v>5.4554999999999998</c:v>
                </c:pt>
                <c:pt idx="2544">
                  <c:v>5.4779999999999998</c:v>
                </c:pt>
                <c:pt idx="2545">
                  <c:v>5.4954999999999998</c:v>
                </c:pt>
                <c:pt idx="2546">
                  <c:v>5.492</c:v>
                </c:pt>
                <c:pt idx="2547">
                  <c:v>5.5069999999999997</c:v>
                </c:pt>
                <c:pt idx="2548">
                  <c:v>5.5069999999999997</c:v>
                </c:pt>
                <c:pt idx="2549">
                  <c:v>5.4695999999999998</c:v>
                </c:pt>
                <c:pt idx="2550">
                  <c:v>5.4927999999999999</c:v>
                </c:pt>
                <c:pt idx="2551">
                  <c:v>5.4893999999999998</c:v>
                </c:pt>
                <c:pt idx="2552">
                  <c:v>5.4843000000000002</c:v>
                </c:pt>
                <c:pt idx="2553">
                  <c:v>5.4782999999999999</c:v>
                </c:pt>
                <c:pt idx="2554">
                  <c:v>5.4858000000000002</c:v>
                </c:pt>
                <c:pt idx="2555">
                  <c:v>5.4901999999999997</c:v>
                </c:pt>
                <c:pt idx="2556">
                  <c:v>5.4659000000000004</c:v>
                </c:pt>
                <c:pt idx="2557">
                  <c:v>5.4478</c:v>
                </c:pt>
                <c:pt idx="2558">
                  <c:v>5.4522000000000004</c:v>
                </c:pt>
                <c:pt idx="2559">
                  <c:v>5.4240000000000004</c:v>
                </c:pt>
                <c:pt idx="2560">
                  <c:v>5.4596</c:v>
                </c:pt>
                <c:pt idx="2561">
                  <c:v>5.4484000000000004</c:v>
                </c:pt>
                <c:pt idx="2562">
                  <c:v>5.4485000000000001</c:v>
                </c:pt>
                <c:pt idx="2563">
                  <c:v>5.4528999999999996</c:v>
                </c:pt>
                <c:pt idx="2564">
                  <c:v>5.4622999999999999</c:v>
                </c:pt>
                <c:pt idx="2565">
                  <c:v>5.4511000000000003</c:v>
                </c:pt>
                <c:pt idx="2566">
                  <c:v>5.4268000000000001</c:v>
                </c:pt>
                <c:pt idx="2567">
                  <c:v>5.3930999999999996</c:v>
                </c:pt>
                <c:pt idx="2568">
                  <c:v>5.4183000000000003</c:v>
                </c:pt>
                <c:pt idx="2569">
                  <c:v>5.4153000000000002</c:v>
                </c:pt>
                <c:pt idx="2570">
                  <c:v>5.4222999999999999</c:v>
                </c:pt>
                <c:pt idx="2571">
                  <c:v>5.4241000000000001</c:v>
                </c:pt>
                <c:pt idx="2572">
                  <c:v>5.4035000000000002</c:v>
                </c:pt>
                <c:pt idx="2573">
                  <c:v>5.4157000000000002</c:v>
                </c:pt>
                <c:pt idx="2574">
                  <c:v>5.3788</c:v>
                </c:pt>
                <c:pt idx="2575">
                  <c:v>5.4066999999999998</c:v>
                </c:pt>
                <c:pt idx="2576">
                  <c:v>5.3928000000000003</c:v>
                </c:pt>
                <c:pt idx="2577">
                  <c:v>5.3852000000000002</c:v>
                </c:pt>
                <c:pt idx="2578">
                  <c:v>5.3844000000000003</c:v>
                </c:pt>
                <c:pt idx="2579">
                  <c:v>5.3849</c:v>
                </c:pt>
                <c:pt idx="2580">
                  <c:v>5.4093</c:v>
                </c:pt>
                <c:pt idx="2581">
                  <c:v>5.4093</c:v>
                </c:pt>
                <c:pt idx="2582">
                  <c:v>5.3939000000000004</c:v>
                </c:pt>
                <c:pt idx="2583">
                  <c:v>5.3879000000000001</c:v>
                </c:pt>
                <c:pt idx="2584">
                  <c:v>5.4100999999999999</c:v>
                </c:pt>
                <c:pt idx="2585">
                  <c:v>5.3962000000000003</c:v>
                </c:pt>
                <c:pt idx="2586">
                  <c:v>5.3875999999999999</c:v>
                </c:pt>
                <c:pt idx="2587">
                  <c:v>5.3513000000000002</c:v>
                </c:pt>
                <c:pt idx="2588">
                  <c:v>5.3714000000000004</c:v>
                </c:pt>
                <c:pt idx="2589">
                  <c:v>5.3552999999999997</c:v>
                </c:pt>
                <c:pt idx="2590">
                  <c:v>5.3936000000000002</c:v>
                </c:pt>
                <c:pt idx="2591">
                  <c:v>5.3875999999999999</c:v>
                </c:pt>
                <c:pt idx="2592">
                  <c:v>5.3722000000000003</c:v>
                </c:pt>
                <c:pt idx="2593">
                  <c:v>5.3818000000000001</c:v>
                </c:pt>
                <c:pt idx="2594">
                  <c:v>5.3814000000000002</c:v>
                </c:pt>
                <c:pt idx="2595">
                  <c:v>5.3648999999999996</c:v>
                </c:pt>
                <c:pt idx="2596">
                  <c:v>5.3746</c:v>
                </c:pt>
                <c:pt idx="2597">
                  <c:v>5.3773999999999997</c:v>
                </c:pt>
                <c:pt idx="2598">
                  <c:v>5.3818000000000001</c:v>
                </c:pt>
                <c:pt idx="2599">
                  <c:v>5.3631000000000002</c:v>
                </c:pt>
                <c:pt idx="2600">
                  <c:v>5.3806000000000003</c:v>
                </c:pt>
                <c:pt idx="2601">
                  <c:v>5.3666999999999998</c:v>
                </c:pt>
                <c:pt idx="2602">
                  <c:v>5.3532000000000002</c:v>
                </c:pt>
                <c:pt idx="2603">
                  <c:v>5.3532000000000002</c:v>
                </c:pt>
                <c:pt idx="2604">
                  <c:v>5.3628</c:v>
                </c:pt>
                <c:pt idx="2605">
                  <c:v>5.3883999999999999</c:v>
                </c:pt>
                <c:pt idx="2606">
                  <c:v>5.3719999999999999</c:v>
                </c:pt>
                <c:pt idx="2607">
                  <c:v>5.3323</c:v>
                </c:pt>
                <c:pt idx="2608">
                  <c:v>5.3323</c:v>
                </c:pt>
                <c:pt idx="2609">
                  <c:v>5.3628</c:v>
                </c:pt>
                <c:pt idx="2610">
                  <c:v>5.3883999999999999</c:v>
                </c:pt>
                <c:pt idx="2611">
                  <c:v>5.3798000000000004</c:v>
                </c:pt>
                <c:pt idx="2612">
                  <c:v>5.367</c:v>
                </c:pt>
                <c:pt idx="2613">
                  <c:v>5.3739999999999997</c:v>
                </c:pt>
                <c:pt idx="2614">
                  <c:v>5.3605</c:v>
                </c:pt>
                <c:pt idx="2615">
                  <c:v>5.3727</c:v>
                </c:pt>
                <c:pt idx="2616">
                  <c:v>5.3693</c:v>
                </c:pt>
                <c:pt idx="2617">
                  <c:v>5.3532000000000002</c:v>
                </c:pt>
                <c:pt idx="2618">
                  <c:v>5.3532000000000002</c:v>
                </c:pt>
                <c:pt idx="2619">
                  <c:v>5.3550000000000004</c:v>
                </c:pt>
                <c:pt idx="2620">
                  <c:v>5.3674999999999997</c:v>
                </c:pt>
                <c:pt idx="2621">
                  <c:v>5.3536999999999999</c:v>
                </c:pt>
                <c:pt idx="2622">
                  <c:v>5.3357000000000001</c:v>
                </c:pt>
                <c:pt idx="2623">
                  <c:v>5.3506</c:v>
                </c:pt>
                <c:pt idx="2624">
                  <c:v>5.3474000000000004</c:v>
                </c:pt>
                <c:pt idx="2625">
                  <c:v>5.3623000000000003</c:v>
                </c:pt>
                <c:pt idx="2626">
                  <c:v>5.3510999999999997</c:v>
                </c:pt>
                <c:pt idx="2627">
                  <c:v>5.3513000000000002</c:v>
                </c:pt>
                <c:pt idx="2628">
                  <c:v>5.3583999999999996</c:v>
                </c:pt>
                <c:pt idx="2629">
                  <c:v>5.3525999999999998</c:v>
                </c:pt>
                <c:pt idx="2630">
                  <c:v>5.3597000000000001</c:v>
                </c:pt>
                <c:pt idx="2631">
                  <c:v>5.3615000000000004</c:v>
                </c:pt>
                <c:pt idx="2632">
                  <c:v>5.3617999999999997</c:v>
                </c:pt>
                <c:pt idx="2633">
                  <c:v>5.3583999999999996</c:v>
                </c:pt>
                <c:pt idx="2634">
                  <c:v>5.3631000000000002</c:v>
                </c:pt>
                <c:pt idx="2635">
                  <c:v>5.3780000000000001</c:v>
                </c:pt>
                <c:pt idx="2636">
                  <c:v>5.3823999999999996</c:v>
                </c:pt>
                <c:pt idx="2637">
                  <c:v>5.3747999999999996</c:v>
                </c:pt>
                <c:pt idx="2638">
                  <c:v>5.3844000000000003</c:v>
                </c:pt>
                <c:pt idx="2639">
                  <c:v>5.3865999999999996</c:v>
                </c:pt>
                <c:pt idx="2640">
                  <c:v>5.3780000000000001</c:v>
                </c:pt>
                <c:pt idx="2641">
                  <c:v>5.3666999999999998</c:v>
                </c:pt>
                <c:pt idx="2642">
                  <c:v>5.3688000000000002</c:v>
                </c:pt>
                <c:pt idx="2643">
                  <c:v>5.3688000000000002</c:v>
                </c:pt>
                <c:pt idx="2644">
                  <c:v>5.3628</c:v>
                </c:pt>
                <c:pt idx="2645">
                  <c:v>5.3883999999999999</c:v>
                </c:pt>
                <c:pt idx="2646">
                  <c:v>5.3979999999999997</c:v>
                </c:pt>
                <c:pt idx="2647">
                  <c:v>5.3982999999999999</c:v>
                </c:pt>
                <c:pt idx="2648">
                  <c:v>5.4053000000000004</c:v>
                </c:pt>
                <c:pt idx="2649">
                  <c:v>5.3788</c:v>
                </c:pt>
                <c:pt idx="2650">
                  <c:v>5.391</c:v>
                </c:pt>
                <c:pt idx="2651">
                  <c:v>5.3798000000000004</c:v>
                </c:pt>
                <c:pt idx="2652">
                  <c:v>5.3722000000000003</c:v>
                </c:pt>
                <c:pt idx="2653">
                  <c:v>5.3739999999999997</c:v>
                </c:pt>
                <c:pt idx="2654">
                  <c:v>5.3578999999999999</c:v>
                </c:pt>
                <c:pt idx="2655">
                  <c:v>5.3857999999999997</c:v>
                </c:pt>
                <c:pt idx="2656">
                  <c:v>5.3798000000000004</c:v>
                </c:pt>
                <c:pt idx="2657">
                  <c:v>5.38</c:v>
                </c:pt>
                <c:pt idx="2658">
                  <c:v>5.3922999999999996</c:v>
                </c:pt>
                <c:pt idx="2659">
                  <c:v>5.3788</c:v>
                </c:pt>
                <c:pt idx="2660">
                  <c:v>5.3936000000000002</c:v>
                </c:pt>
                <c:pt idx="2661">
                  <c:v>5.3902000000000001</c:v>
                </c:pt>
                <c:pt idx="2662">
                  <c:v>5.3747999999999996</c:v>
                </c:pt>
                <c:pt idx="2663">
                  <c:v>5.3897000000000004</c:v>
                </c:pt>
                <c:pt idx="2664">
                  <c:v>5.3682999999999996</c:v>
                </c:pt>
                <c:pt idx="2665">
                  <c:v>5.3806000000000003</c:v>
                </c:pt>
                <c:pt idx="2666">
                  <c:v>5.3772000000000002</c:v>
                </c:pt>
                <c:pt idx="2667">
                  <c:v>5.3617999999999997</c:v>
                </c:pt>
                <c:pt idx="2668">
                  <c:v>5.3532000000000002</c:v>
                </c:pt>
                <c:pt idx="2669">
                  <c:v>5.3552999999999997</c:v>
                </c:pt>
                <c:pt idx="2670">
                  <c:v>5.3674999999999997</c:v>
                </c:pt>
                <c:pt idx="2671">
                  <c:v>5.3617999999999997</c:v>
                </c:pt>
                <c:pt idx="2672">
                  <c:v>5.3617999999999997</c:v>
                </c:pt>
                <c:pt idx="2673">
                  <c:v>5.3662000000000001</c:v>
                </c:pt>
                <c:pt idx="2674">
                  <c:v>5.3559999999999999</c:v>
                </c:pt>
                <c:pt idx="2675">
                  <c:v>5.3605</c:v>
                </c:pt>
                <c:pt idx="2676">
                  <c:v>5.3544999999999998</c:v>
                </c:pt>
                <c:pt idx="2677">
                  <c:v>5.3625999999999996</c:v>
                </c:pt>
                <c:pt idx="2678">
                  <c:v>5.3696000000000002</c:v>
                </c:pt>
                <c:pt idx="2679">
                  <c:v>5.3474000000000004</c:v>
                </c:pt>
                <c:pt idx="2680">
                  <c:v>5.3962000000000003</c:v>
                </c:pt>
                <c:pt idx="2681">
                  <c:v>5.3928000000000003</c:v>
                </c:pt>
                <c:pt idx="2682">
                  <c:v>5.3773999999999997</c:v>
                </c:pt>
                <c:pt idx="2683">
                  <c:v>5.3765999999999998</c:v>
                </c:pt>
                <c:pt idx="2684">
                  <c:v>5.3605</c:v>
                </c:pt>
                <c:pt idx="2685">
                  <c:v>5.4015000000000004</c:v>
                </c:pt>
                <c:pt idx="2686">
                  <c:v>5.4006999999999996</c:v>
                </c:pt>
                <c:pt idx="2687">
                  <c:v>5.3722000000000003</c:v>
                </c:pt>
                <c:pt idx="2688">
                  <c:v>5.3948999999999998</c:v>
                </c:pt>
                <c:pt idx="2689">
                  <c:v>5.3525999999999998</c:v>
                </c:pt>
                <c:pt idx="2690">
                  <c:v>5.4093</c:v>
                </c:pt>
                <c:pt idx="2691">
                  <c:v>5.4058999999999999</c:v>
                </c:pt>
                <c:pt idx="2692">
                  <c:v>5.3930999999999996</c:v>
                </c:pt>
                <c:pt idx="2693">
                  <c:v>5.3948999999999998</c:v>
                </c:pt>
                <c:pt idx="2694">
                  <c:v>5.3917999999999999</c:v>
                </c:pt>
                <c:pt idx="2695">
                  <c:v>5.4066999999999998</c:v>
                </c:pt>
                <c:pt idx="2696">
                  <c:v>5.3954000000000004</c:v>
                </c:pt>
                <c:pt idx="2697">
                  <c:v>5.3852000000000002</c:v>
                </c:pt>
                <c:pt idx="2698">
                  <c:v>5.3922999999999996</c:v>
                </c:pt>
                <c:pt idx="2699">
                  <c:v>5.3917999999999999</c:v>
                </c:pt>
                <c:pt idx="2700">
                  <c:v>5.3857999999999997</c:v>
                </c:pt>
                <c:pt idx="2701">
                  <c:v>5.3902000000000001</c:v>
                </c:pt>
                <c:pt idx="2702">
                  <c:v>5.3956999999999997</c:v>
                </c:pt>
                <c:pt idx="2703">
                  <c:v>5.3792</c:v>
                </c:pt>
                <c:pt idx="2704">
                  <c:v>5.3788</c:v>
                </c:pt>
                <c:pt idx="2705">
                  <c:v>5.3962000000000003</c:v>
                </c:pt>
                <c:pt idx="2706">
                  <c:v>5.3954000000000004</c:v>
                </c:pt>
                <c:pt idx="2707">
                  <c:v>5.3903999999999996</c:v>
                </c:pt>
                <c:pt idx="2708">
                  <c:v>5.3922999999999996</c:v>
                </c:pt>
                <c:pt idx="2709">
                  <c:v>5.3814000000000002</c:v>
                </c:pt>
                <c:pt idx="2710">
                  <c:v>5.4066999999999998</c:v>
                </c:pt>
                <c:pt idx="2711">
                  <c:v>5.4032999999999998</c:v>
                </c:pt>
                <c:pt idx="2712">
                  <c:v>5.3975</c:v>
                </c:pt>
                <c:pt idx="2713">
                  <c:v>5.4001000000000001</c:v>
                </c:pt>
                <c:pt idx="2714">
                  <c:v>5.4019000000000004</c:v>
                </c:pt>
                <c:pt idx="2715">
                  <c:v>5.4066999999999998</c:v>
                </c:pt>
                <c:pt idx="2716">
                  <c:v>5.4085000000000001</c:v>
                </c:pt>
                <c:pt idx="2717">
                  <c:v>5.4009</c:v>
                </c:pt>
                <c:pt idx="2718">
                  <c:v>5.4001000000000001</c:v>
                </c:pt>
                <c:pt idx="2719">
                  <c:v>5.3865999999999996</c:v>
                </c:pt>
                <c:pt idx="2720">
                  <c:v>5.3962000000000003</c:v>
                </c:pt>
                <c:pt idx="2721">
                  <c:v>5.3902000000000001</c:v>
                </c:pt>
                <c:pt idx="2722">
                  <c:v>5.3852000000000002</c:v>
                </c:pt>
                <c:pt idx="2723">
                  <c:v>5.3765999999999998</c:v>
                </c:pt>
                <c:pt idx="2724">
                  <c:v>5.3666999999999998</c:v>
                </c:pt>
                <c:pt idx="2725">
                  <c:v>5.3841000000000001</c:v>
                </c:pt>
                <c:pt idx="2726">
                  <c:v>5.3754999999999997</c:v>
                </c:pt>
                <c:pt idx="2727">
                  <c:v>5.3783000000000003</c:v>
                </c:pt>
                <c:pt idx="2728">
                  <c:v>5.3826999999999998</c:v>
                </c:pt>
                <c:pt idx="2729">
                  <c:v>5.3788999999999998</c:v>
                </c:pt>
                <c:pt idx="2730">
                  <c:v>5.3788999999999998</c:v>
                </c:pt>
                <c:pt idx="2731">
                  <c:v>5.3677000000000001</c:v>
                </c:pt>
                <c:pt idx="2732">
                  <c:v>5.3574999999999999</c:v>
                </c:pt>
                <c:pt idx="2733">
                  <c:v>5.3463000000000003</c:v>
                </c:pt>
                <c:pt idx="2734">
                  <c:v>5.3432000000000004</c:v>
                </c:pt>
                <c:pt idx="2735">
                  <c:v>5.3737000000000004</c:v>
                </c:pt>
                <c:pt idx="2736">
                  <c:v>5.3677000000000001</c:v>
                </c:pt>
                <c:pt idx="2737">
                  <c:v>5.3548999999999998</c:v>
                </c:pt>
                <c:pt idx="2738">
                  <c:v>5.3567</c:v>
                </c:pt>
                <c:pt idx="2739">
                  <c:v>5.3682999999999996</c:v>
                </c:pt>
                <c:pt idx="2740">
                  <c:v>5.3823999999999996</c:v>
                </c:pt>
                <c:pt idx="2741">
                  <c:v>5.3823999999999996</c:v>
                </c:pt>
                <c:pt idx="2742">
                  <c:v>5.3747999999999996</c:v>
                </c:pt>
                <c:pt idx="2743">
                  <c:v>5.3714000000000004</c:v>
                </c:pt>
                <c:pt idx="2744">
                  <c:v>5.3536000000000001</c:v>
                </c:pt>
                <c:pt idx="2745">
                  <c:v>5.3685</c:v>
                </c:pt>
                <c:pt idx="2746">
                  <c:v>5.3391000000000002</c:v>
                </c:pt>
                <c:pt idx="2747">
                  <c:v>5.3315000000000001</c:v>
                </c:pt>
                <c:pt idx="2748">
                  <c:v>5.3254999999999999</c:v>
                </c:pt>
                <c:pt idx="2749">
                  <c:v>5.3301999999999996</c:v>
                </c:pt>
                <c:pt idx="2750">
                  <c:v>5.3346</c:v>
                </c:pt>
                <c:pt idx="2751">
                  <c:v>5.3338999999999999</c:v>
                </c:pt>
                <c:pt idx="2752">
                  <c:v>5.3289</c:v>
                </c:pt>
                <c:pt idx="2753">
                  <c:v>5.3202999999999996</c:v>
                </c:pt>
                <c:pt idx="2754">
                  <c:v>5.2990000000000004</c:v>
                </c:pt>
                <c:pt idx="2755">
                  <c:v>5.3112000000000004</c:v>
                </c:pt>
                <c:pt idx="2756">
                  <c:v>5.3052000000000001</c:v>
                </c:pt>
                <c:pt idx="2757">
                  <c:v>5.2899000000000003</c:v>
                </c:pt>
                <c:pt idx="2758">
                  <c:v>5.2839999999999998</c:v>
                </c:pt>
                <c:pt idx="2759">
                  <c:v>5.2821999999999996</c:v>
                </c:pt>
                <c:pt idx="2760">
                  <c:v>5.2839999999999998</c:v>
                </c:pt>
                <c:pt idx="2761">
                  <c:v>5.2519999999999998</c:v>
                </c:pt>
                <c:pt idx="2762">
                  <c:v>5.1741999999999999</c:v>
                </c:pt>
                <c:pt idx="2763">
                  <c:v>5.2099000000000002</c:v>
                </c:pt>
                <c:pt idx="2764">
                  <c:v>5.2000999999999999</c:v>
                </c:pt>
                <c:pt idx="2765">
                  <c:v>5.2202000000000002</c:v>
                </c:pt>
                <c:pt idx="2766">
                  <c:v>5.2141999999999999</c:v>
                </c:pt>
                <c:pt idx="2767">
                  <c:v>5.2068000000000003</c:v>
                </c:pt>
                <c:pt idx="2768">
                  <c:v>5.2085999999999997</c:v>
                </c:pt>
                <c:pt idx="2769">
                  <c:v>5.1767000000000003</c:v>
                </c:pt>
                <c:pt idx="2770">
                  <c:v>5.2019000000000002</c:v>
                </c:pt>
                <c:pt idx="2771">
                  <c:v>5.2194000000000003</c:v>
                </c:pt>
                <c:pt idx="2772">
                  <c:v>5.2093999999999996</c:v>
                </c:pt>
                <c:pt idx="2773">
                  <c:v>5.1931000000000003</c:v>
                </c:pt>
                <c:pt idx="2774">
                  <c:v>5.1688999999999998</c:v>
                </c:pt>
                <c:pt idx="2775">
                  <c:v>5.1447000000000003</c:v>
                </c:pt>
                <c:pt idx="2776">
                  <c:v>5.1596000000000002</c:v>
                </c:pt>
                <c:pt idx="2777">
                  <c:v>5.1288999999999998</c:v>
                </c:pt>
                <c:pt idx="2778">
                  <c:v>5.1254999999999997</c:v>
                </c:pt>
                <c:pt idx="2779">
                  <c:v>5.1002999999999998</c:v>
                </c:pt>
                <c:pt idx="2780">
                  <c:v>5.1048</c:v>
                </c:pt>
                <c:pt idx="2781">
                  <c:v>5.1196999999999999</c:v>
                </c:pt>
                <c:pt idx="2782">
                  <c:v>5.1116999999999999</c:v>
                </c:pt>
                <c:pt idx="2783">
                  <c:v>5.1116999999999999</c:v>
                </c:pt>
                <c:pt idx="2784">
                  <c:v>5.1161000000000003</c:v>
                </c:pt>
              </c:numCache>
            </c:numRef>
          </c:val>
          <c:smooth val="0"/>
          <c:extLst>
            <c:ext xmlns:c16="http://schemas.microsoft.com/office/drawing/2014/chart" uri="{C3380CC4-5D6E-409C-BE32-E72D297353CC}">
              <c16:uniqueId val="{00000000-A58B-3240-91C0-ED1914760E9A}"/>
            </c:ext>
          </c:extLst>
        </c:ser>
        <c:ser>
          <c:idx val="1"/>
          <c:order val="1"/>
          <c:tx>
            <c:strRef>
              <c:f>Sheet1!$C$1</c:f>
              <c:strCache>
                <c:ptCount val="1"/>
                <c:pt idx="0">
                  <c:v>10Yr</c:v>
                </c:pt>
              </c:strCache>
            </c:strRef>
          </c:tx>
          <c:spPr>
            <a:ln w="6350" cap="rnd">
              <a:solidFill>
                <a:schemeClr val="accent1"/>
              </a:solidFill>
              <a:round/>
            </a:ln>
            <a:effectLst/>
          </c:spPr>
          <c:marker>
            <c:symbol val="none"/>
          </c:marker>
          <c:cat>
            <c:numRef>
              <c:f>Sheet1!$A$2:$A$2786</c:f>
              <c:numCache>
                <c:formatCode>m/d/yyyy</c:formatCode>
                <c:ptCount val="2785"/>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43647</c:v>
                </c:pt>
                <c:pt idx="1434">
                  <c:v>43648</c:v>
                </c:pt>
                <c:pt idx="1435">
                  <c:v>43649</c:v>
                </c:pt>
                <c:pt idx="1436">
                  <c:v>43650</c:v>
                </c:pt>
                <c:pt idx="1437">
                  <c:v>43651</c:v>
                </c:pt>
                <c:pt idx="1438">
                  <c:v>43654</c:v>
                </c:pt>
                <c:pt idx="1439">
                  <c:v>43655</c:v>
                </c:pt>
                <c:pt idx="1440">
                  <c:v>43656</c:v>
                </c:pt>
                <c:pt idx="1441">
                  <c:v>43657</c:v>
                </c:pt>
                <c:pt idx="1442">
                  <c:v>43658</c:v>
                </c:pt>
                <c:pt idx="1443">
                  <c:v>43661</c:v>
                </c:pt>
                <c:pt idx="1444">
                  <c:v>43662</c:v>
                </c:pt>
                <c:pt idx="1445">
                  <c:v>43663</c:v>
                </c:pt>
                <c:pt idx="1446">
                  <c:v>43664</c:v>
                </c:pt>
                <c:pt idx="1447">
                  <c:v>43665</c:v>
                </c:pt>
                <c:pt idx="1448">
                  <c:v>43668</c:v>
                </c:pt>
                <c:pt idx="1449">
                  <c:v>43669</c:v>
                </c:pt>
                <c:pt idx="1450">
                  <c:v>43670</c:v>
                </c:pt>
                <c:pt idx="1451">
                  <c:v>43671</c:v>
                </c:pt>
                <c:pt idx="1452">
                  <c:v>43672</c:v>
                </c:pt>
                <c:pt idx="1453">
                  <c:v>43675</c:v>
                </c:pt>
                <c:pt idx="1454">
                  <c:v>43676</c:v>
                </c:pt>
                <c:pt idx="1455">
                  <c:v>43677</c:v>
                </c:pt>
                <c:pt idx="1456">
                  <c:v>43678</c:v>
                </c:pt>
                <c:pt idx="1457">
                  <c:v>43679</c:v>
                </c:pt>
                <c:pt idx="1458">
                  <c:v>43682</c:v>
                </c:pt>
                <c:pt idx="1459">
                  <c:v>43683</c:v>
                </c:pt>
                <c:pt idx="1460">
                  <c:v>43684</c:v>
                </c:pt>
                <c:pt idx="1461">
                  <c:v>43685</c:v>
                </c:pt>
                <c:pt idx="1462">
                  <c:v>43686</c:v>
                </c:pt>
                <c:pt idx="1463">
                  <c:v>43689</c:v>
                </c:pt>
                <c:pt idx="1464">
                  <c:v>43690</c:v>
                </c:pt>
                <c:pt idx="1465">
                  <c:v>43691</c:v>
                </c:pt>
                <c:pt idx="1466">
                  <c:v>43692</c:v>
                </c:pt>
                <c:pt idx="1467">
                  <c:v>43693</c:v>
                </c:pt>
                <c:pt idx="1468">
                  <c:v>43696</c:v>
                </c:pt>
                <c:pt idx="1469">
                  <c:v>43697</c:v>
                </c:pt>
                <c:pt idx="1470">
                  <c:v>43698</c:v>
                </c:pt>
                <c:pt idx="1471">
                  <c:v>43699</c:v>
                </c:pt>
                <c:pt idx="1472">
                  <c:v>43700</c:v>
                </c:pt>
                <c:pt idx="1473">
                  <c:v>43703</c:v>
                </c:pt>
                <c:pt idx="1474">
                  <c:v>43704</c:v>
                </c:pt>
                <c:pt idx="1475">
                  <c:v>43705</c:v>
                </c:pt>
                <c:pt idx="1476">
                  <c:v>43706</c:v>
                </c:pt>
                <c:pt idx="1477">
                  <c:v>43707</c:v>
                </c:pt>
                <c:pt idx="1478">
                  <c:v>43710</c:v>
                </c:pt>
                <c:pt idx="1479">
                  <c:v>43711</c:v>
                </c:pt>
                <c:pt idx="1480">
                  <c:v>43712</c:v>
                </c:pt>
                <c:pt idx="1481">
                  <c:v>43713</c:v>
                </c:pt>
                <c:pt idx="1482">
                  <c:v>43714</c:v>
                </c:pt>
                <c:pt idx="1483">
                  <c:v>43717</c:v>
                </c:pt>
                <c:pt idx="1484">
                  <c:v>43718</c:v>
                </c:pt>
                <c:pt idx="1485">
                  <c:v>43719</c:v>
                </c:pt>
                <c:pt idx="1486">
                  <c:v>43720</c:v>
                </c:pt>
                <c:pt idx="1487">
                  <c:v>43721</c:v>
                </c:pt>
                <c:pt idx="1488">
                  <c:v>43724</c:v>
                </c:pt>
                <c:pt idx="1489">
                  <c:v>43725</c:v>
                </c:pt>
                <c:pt idx="1490">
                  <c:v>43726</c:v>
                </c:pt>
                <c:pt idx="1491">
                  <c:v>43727</c:v>
                </c:pt>
                <c:pt idx="1492">
                  <c:v>43728</c:v>
                </c:pt>
                <c:pt idx="1493">
                  <c:v>43731</c:v>
                </c:pt>
                <c:pt idx="1494">
                  <c:v>43732</c:v>
                </c:pt>
                <c:pt idx="1495">
                  <c:v>43733</c:v>
                </c:pt>
                <c:pt idx="1496">
                  <c:v>43734</c:v>
                </c:pt>
                <c:pt idx="1497">
                  <c:v>43735</c:v>
                </c:pt>
                <c:pt idx="1498">
                  <c:v>43738</c:v>
                </c:pt>
                <c:pt idx="1499">
                  <c:v>43739</c:v>
                </c:pt>
                <c:pt idx="1500">
                  <c:v>43740</c:v>
                </c:pt>
                <c:pt idx="1501">
                  <c:v>43741</c:v>
                </c:pt>
                <c:pt idx="1502">
                  <c:v>43742</c:v>
                </c:pt>
                <c:pt idx="1503">
                  <c:v>43745</c:v>
                </c:pt>
                <c:pt idx="1504">
                  <c:v>43746</c:v>
                </c:pt>
                <c:pt idx="1505">
                  <c:v>43747</c:v>
                </c:pt>
                <c:pt idx="1506">
                  <c:v>43748</c:v>
                </c:pt>
                <c:pt idx="1507">
                  <c:v>43749</c:v>
                </c:pt>
                <c:pt idx="1508">
                  <c:v>43752</c:v>
                </c:pt>
                <c:pt idx="1509">
                  <c:v>43753</c:v>
                </c:pt>
                <c:pt idx="1510">
                  <c:v>43754</c:v>
                </c:pt>
                <c:pt idx="1511">
                  <c:v>43755</c:v>
                </c:pt>
                <c:pt idx="1512">
                  <c:v>43756</c:v>
                </c:pt>
                <c:pt idx="1513">
                  <c:v>43759</c:v>
                </c:pt>
                <c:pt idx="1514">
                  <c:v>43760</c:v>
                </c:pt>
                <c:pt idx="1515">
                  <c:v>43761</c:v>
                </c:pt>
                <c:pt idx="1516">
                  <c:v>43762</c:v>
                </c:pt>
                <c:pt idx="1517">
                  <c:v>43763</c:v>
                </c:pt>
                <c:pt idx="1518">
                  <c:v>43766</c:v>
                </c:pt>
                <c:pt idx="1519">
                  <c:v>43767</c:v>
                </c:pt>
                <c:pt idx="1520">
                  <c:v>43768</c:v>
                </c:pt>
                <c:pt idx="1521">
                  <c:v>43769</c:v>
                </c:pt>
                <c:pt idx="1522">
                  <c:v>43770</c:v>
                </c:pt>
                <c:pt idx="1523">
                  <c:v>43773</c:v>
                </c:pt>
                <c:pt idx="1524">
                  <c:v>43774</c:v>
                </c:pt>
                <c:pt idx="1525">
                  <c:v>43775</c:v>
                </c:pt>
                <c:pt idx="1526">
                  <c:v>43776</c:v>
                </c:pt>
                <c:pt idx="1527">
                  <c:v>43777</c:v>
                </c:pt>
                <c:pt idx="1528">
                  <c:v>43780</c:v>
                </c:pt>
                <c:pt idx="1529">
                  <c:v>43781</c:v>
                </c:pt>
                <c:pt idx="1530">
                  <c:v>43782</c:v>
                </c:pt>
                <c:pt idx="1531">
                  <c:v>43783</c:v>
                </c:pt>
                <c:pt idx="1532">
                  <c:v>43784</c:v>
                </c:pt>
                <c:pt idx="1533">
                  <c:v>43787</c:v>
                </c:pt>
                <c:pt idx="1534">
                  <c:v>43788</c:v>
                </c:pt>
                <c:pt idx="1535">
                  <c:v>43789</c:v>
                </c:pt>
                <c:pt idx="1536">
                  <c:v>43790</c:v>
                </c:pt>
                <c:pt idx="1537">
                  <c:v>43791</c:v>
                </c:pt>
                <c:pt idx="1538">
                  <c:v>43794</c:v>
                </c:pt>
                <c:pt idx="1539">
                  <c:v>43795</c:v>
                </c:pt>
                <c:pt idx="1540">
                  <c:v>43796</c:v>
                </c:pt>
                <c:pt idx="1541">
                  <c:v>43797</c:v>
                </c:pt>
                <c:pt idx="1542">
                  <c:v>43798</c:v>
                </c:pt>
                <c:pt idx="1543">
                  <c:v>43801</c:v>
                </c:pt>
                <c:pt idx="1544">
                  <c:v>43802</c:v>
                </c:pt>
                <c:pt idx="1545">
                  <c:v>43803</c:v>
                </c:pt>
                <c:pt idx="1546">
                  <c:v>43804</c:v>
                </c:pt>
                <c:pt idx="1547">
                  <c:v>43805</c:v>
                </c:pt>
                <c:pt idx="1548">
                  <c:v>43808</c:v>
                </c:pt>
                <c:pt idx="1549">
                  <c:v>43809</c:v>
                </c:pt>
                <c:pt idx="1550">
                  <c:v>43810</c:v>
                </c:pt>
                <c:pt idx="1551">
                  <c:v>43811</c:v>
                </c:pt>
                <c:pt idx="1552">
                  <c:v>43812</c:v>
                </c:pt>
                <c:pt idx="1553">
                  <c:v>43815</c:v>
                </c:pt>
                <c:pt idx="1554">
                  <c:v>43816</c:v>
                </c:pt>
                <c:pt idx="1555">
                  <c:v>43817</c:v>
                </c:pt>
                <c:pt idx="1556">
                  <c:v>43818</c:v>
                </c:pt>
                <c:pt idx="1557">
                  <c:v>43819</c:v>
                </c:pt>
                <c:pt idx="1558">
                  <c:v>43822</c:v>
                </c:pt>
                <c:pt idx="1559">
                  <c:v>43823</c:v>
                </c:pt>
                <c:pt idx="1560">
                  <c:v>43824</c:v>
                </c:pt>
                <c:pt idx="1561">
                  <c:v>43825</c:v>
                </c:pt>
                <c:pt idx="1562">
                  <c:v>43826</c:v>
                </c:pt>
                <c:pt idx="1563">
                  <c:v>43829</c:v>
                </c:pt>
                <c:pt idx="1564">
                  <c:v>43830</c:v>
                </c:pt>
                <c:pt idx="1565">
                  <c:v>43831</c:v>
                </c:pt>
                <c:pt idx="1566">
                  <c:v>43832</c:v>
                </c:pt>
                <c:pt idx="1567">
                  <c:v>43833</c:v>
                </c:pt>
                <c:pt idx="1568">
                  <c:v>43836</c:v>
                </c:pt>
                <c:pt idx="1569">
                  <c:v>43837</c:v>
                </c:pt>
                <c:pt idx="1570">
                  <c:v>43838</c:v>
                </c:pt>
                <c:pt idx="1571">
                  <c:v>43839</c:v>
                </c:pt>
                <c:pt idx="1572">
                  <c:v>43840</c:v>
                </c:pt>
                <c:pt idx="1573">
                  <c:v>43843</c:v>
                </c:pt>
                <c:pt idx="1574">
                  <c:v>43844</c:v>
                </c:pt>
                <c:pt idx="1575">
                  <c:v>43845</c:v>
                </c:pt>
                <c:pt idx="1576">
                  <c:v>43846</c:v>
                </c:pt>
                <c:pt idx="1577">
                  <c:v>43847</c:v>
                </c:pt>
                <c:pt idx="1578">
                  <c:v>43850</c:v>
                </c:pt>
                <c:pt idx="1579">
                  <c:v>43851</c:v>
                </c:pt>
                <c:pt idx="1580">
                  <c:v>43852</c:v>
                </c:pt>
                <c:pt idx="1581">
                  <c:v>43853</c:v>
                </c:pt>
                <c:pt idx="1582">
                  <c:v>43854</c:v>
                </c:pt>
                <c:pt idx="1583">
                  <c:v>43857</c:v>
                </c:pt>
                <c:pt idx="1584">
                  <c:v>43858</c:v>
                </c:pt>
                <c:pt idx="1585">
                  <c:v>43859</c:v>
                </c:pt>
                <c:pt idx="1586">
                  <c:v>43860</c:v>
                </c:pt>
                <c:pt idx="1587">
                  <c:v>43861</c:v>
                </c:pt>
                <c:pt idx="1588">
                  <c:v>43864</c:v>
                </c:pt>
                <c:pt idx="1589">
                  <c:v>43865</c:v>
                </c:pt>
                <c:pt idx="1590">
                  <c:v>43866</c:v>
                </c:pt>
                <c:pt idx="1591">
                  <c:v>43867</c:v>
                </c:pt>
                <c:pt idx="1592">
                  <c:v>43868</c:v>
                </c:pt>
                <c:pt idx="1593">
                  <c:v>43871</c:v>
                </c:pt>
                <c:pt idx="1594">
                  <c:v>43872</c:v>
                </c:pt>
                <c:pt idx="1595">
                  <c:v>43873</c:v>
                </c:pt>
                <c:pt idx="1596">
                  <c:v>43874</c:v>
                </c:pt>
                <c:pt idx="1597">
                  <c:v>43875</c:v>
                </c:pt>
                <c:pt idx="1598">
                  <c:v>43878</c:v>
                </c:pt>
                <c:pt idx="1599">
                  <c:v>43879</c:v>
                </c:pt>
                <c:pt idx="1600">
                  <c:v>43880</c:v>
                </c:pt>
                <c:pt idx="1601">
                  <c:v>43881</c:v>
                </c:pt>
                <c:pt idx="1602">
                  <c:v>43882</c:v>
                </c:pt>
                <c:pt idx="1603">
                  <c:v>43885</c:v>
                </c:pt>
                <c:pt idx="1604">
                  <c:v>43886</c:v>
                </c:pt>
                <c:pt idx="1605">
                  <c:v>43887</c:v>
                </c:pt>
                <c:pt idx="1606">
                  <c:v>43888</c:v>
                </c:pt>
                <c:pt idx="1607">
                  <c:v>43889</c:v>
                </c:pt>
                <c:pt idx="1608">
                  <c:v>43892</c:v>
                </c:pt>
                <c:pt idx="1609">
                  <c:v>43893</c:v>
                </c:pt>
                <c:pt idx="1610">
                  <c:v>43894</c:v>
                </c:pt>
                <c:pt idx="1611">
                  <c:v>43895</c:v>
                </c:pt>
                <c:pt idx="1612">
                  <c:v>43896</c:v>
                </c:pt>
                <c:pt idx="1613">
                  <c:v>43899</c:v>
                </c:pt>
                <c:pt idx="1614">
                  <c:v>43900</c:v>
                </c:pt>
                <c:pt idx="1615">
                  <c:v>43901</c:v>
                </c:pt>
                <c:pt idx="1616">
                  <c:v>43902</c:v>
                </c:pt>
                <c:pt idx="1617">
                  <c:v>43903</c:v>
                </c:pt>
                <c:pt idx="1618">
                  <c:v>43906</c:v>
                </c:pt>
                <c:pt idx="1619">
                  <c:v>43907</c:v>
                </c:pt>
                <c:pt idx="1620">
                  <c:v>43908</c:v>
                </c:pt>
                <c:pt idx="1621">
                  <c:v>43909</c:v>
                </c:pt>
                <c:pt idx="1622">
                  <c:v>43910</c:v>
                </c:pt>
                <c:pt idx="1623">
                  <c:v>43913</c:v>
                </c:pt>
                <c:pt idx="1624">
                  <c:v>43914</c:v>
                </c:pt>
                <c:pt idx="1625">
                  <c:v>43915</c:v>
                </c:pt>
                <c:pt idx="1626">
                  <c:v>43916</c:v>
                </c:pt>
                <c:pt idx="1627">
                  <c:v>43917</c:v>
                </c:pt>
                <c:pt idx="1628">
                  <c:v>43920</c:v>
                </c:pt>
                <c:pt idx="1629">
                  <c:v>43921</c:v>
                </c:pt>
                <c:pt idx="1630">
                  <c:v>43922</c:v>
                </c:pt>
                <c:pt idx="1631">
                  <c:v>43923</c:v>
                </c:pt>
                <c:pt idx="1632">
                  <c:v>43924</c:v>
                </c:pt>
                <c:pt idx="1633">
                  <c:v>43927</c:v>
                </c:pt>
                <c:pt idx="1634">
                  <c:v>43928</c:v>
                </c:pt>
                <c:pt idx="1635">
                  <c:v>43929</c:v>
                </c:pt>
                <c:pt idx="1636">
                  <c:v>43930</c:v>
                </c:pt>
                <c:pt idx="1637">
                  <c:v>43931</c:v>
                </c:pt>
                <c:pt idx="1638">
                  <c:v>43934</c:v>
                </c:pt>
                <c:pt idx="1639">
                  <c:v>43935</c:v>
                </c:pt>
                <c:pt idx="1640">
                  <c:v>43936</c:v>
                </c:pt>
                <c:pt idx="1641">
                  <c:v>43937</c:v>
                </c:pt>
                <c:pt idx="1642">
                  <c:v>43938</c:v>
                </c:pt>
                <c:pt idx="1643">
                  <c:v>43941</c:v>
                </c:pt>
                <c:pt idx="1644">
                  <c:v>43942</c:v>
                </c:pt>
                <c:pt idx="1645">
                  <c:v>43943</c:v>
                </c:pt>
                <c:pt idx="1646">
                  <c:v>43944</c:v>
                </c:pt>
                <c:pt idx="1647">
                  <c:v>43945</c:v>
                </c:pt>
                <c:pt idx="1648">
                  <c:v>43948</c:v>
                </c:pt>
                <c:pt idx="1649">
                  <c:v>43949</c:v>
                </c:pt>
                <c:pt idx="1650">
                  <c:v>43950</c:v>
                </c:pt>
                <c:pt idx="1651">
                  <c:v>43951</c:v>
                </c:pt>
                <c:pt idx="1652">
                  <c:v>43952</c:v>
                </c:pt>
                <c:pt idx="1653">
                  <c:v>43955</c:v>
                </c:pt>
                <c:pt idx="1654">
                  <c:v>43956</c:v>
                </c:pt>
                <c:pt idx="1655">
                  <c:v>43957</c:v>
                </c:pt>
                <c:pt idx="1656">
                  <c:v>43958</c:v>
                </c:pt>
                <c:pt idx="1657">
                  <c:v>43959</c:v>
                </c:pt>
                <c:pt idx="1658">
                  <c:v>43962</c:v>
                </c:pt>
                <c:pt idx="1659">
                  <c:v>43963</c:v>
                </c:pt>
                <c:pt idx="1660">
                  <c:v>43964</c:v>
                </c:pt>
                <c:pt idx="1661">
                  <c:v>43965</c:v>
                </c:pt>
                <c:pt idx="1662">
                  <c:v>43966</c:v>
                </c:pt>
                <c:pt idx="1663">
                  <c:v>43969</c:v>
                </c:pt>
                <c:pt idx="1664">
                  <c:v>43970</c:v>
                </c:pt>
                <c:pt idx="1665">
                  <c:v>43971</c:v>
                </c:pt>
                <c:pt idx="1666">
                  <c:v>43972</c:v>
                </c:pt>
                <c:pt idx="1667">
                  <c:v>43973</c:v>
                </c:pt>
                <c:pt idx="1668">
                  <c:v>43976</c:v>
                </c:pt>
                <c:pt idx="1669">
                  <c:v>43977</c:v>
                </c:pt>
                <c:pt idx="1670">
                  <c:v>43978</c:v>
                </c:pt>
                <c:pt idx="1671">
                  <c:v>43979</c:v>
                </c:pt>
                <c:pt idx="1672">
                  <c:v>43980</c:v>
                </c:pt>
                <c:pt idx="1673">
                  <c:v>43983</c:v>
                </c:pt>
                <c:pt idx="1674">
                  <c:v>43984</c:v>
                </c:pt>
                <c:pt idx="1675">
                  <c:v>43985</c:v>
                </c:pt>
                <c:pt idx="1676">
                  <c:v>43986</c:v>
                </c:pt>
                <c:pt idx="1677">
                  <c:v>43987</c:v>
                </c:pt>
                <c:pt idx="1678">
                  <c:v>43990</c:v>
                </c:pt>
                <c:pt idx="1679">
                  <c:v>43991</c:v>
                </c:pt>
                <c:pt idx="1680">
                  <c:v>43992</c:v>
                </c:pt>
                <c:pt idx="1681">
                  <c:v>43993</c:v>
                </c:pt>
                <c:pt idx="1682">
                  <c:v>43994</c:v>
                </c:pt>
                <c:pt idx="1683">
                  <c:v>43997</c:v>
                </c:pt>
                <c:pt idx="1684">
                  <c:v>43998</c:v>
                </c:pt>
                <c:pt idx="1685">
                  <c:v>43999</c:v>
                </c:pt>
                <c:pt idx="1686">
                  <c:v>44000</c:v>
                </c:pt>
                <c:pt idx="1687">
                  <c:v>44001</c:v>
                </c:pt>
                <c:pt idx="1688">
                  <c:v>44004</c:v>
                </c:pt>
                <c:pt idx="1689">
                  <c:v>44005</c:v>
                </c:pt>
                <c:pt idx="1690">
                  <c:v>44006</c:v>
                </c:pt>
                <c:pt idx="1691">
                  <c:v>44007</c:v>
                </c:pt>
                <c:pt idx="1692">
                  <c:v>44008</c:v>
                </c:pt>
                <c:pt idx="1693">
                  <c:v>44011</c:v>
                </c:pt>
                <c:pt idx="1694">
                  <c:v>44012</c:v>
                </c:pt>
                <c:pt idx="1695">
                  <c:v>44013</c:v>
                </c:pt>
                <c:pt idx="1696">
                  <c:v>44014</c:v>
                </c:pt>
                <c:pt idx="1697">
                  <c:v>44015</c:v>
                </c:pt>
                <c:pt idx="1698">
                  <c:v>44018</c:v>
                </c:pt>
                <c:pt idx="1699">
                  <c:v>44019</c:v>
                </c:pt>
                <c:pt idx="1700">
                  <c:v>44020</c:v>
                </c:pt>
                <c:pt idx="1701">
                  <c:v>44021</c:v>
                </c:pt>
                <c:pt idx="1702">
                  <c:v>44022</c:v>
                </c:pt>
                <c:pt idx="1703">
                  <c:v>44025</c:v>
                </c:pt>
                <c:pt idx="1704">
                  <c:v>44026</c:v>
                </c:pt>
                <c:pt idx="1705">
                  <c:v>44027</c:v>
                </c:pt>
                <c:pt idx="1706">
                  <c:v>44028</c:v>
                </c:pt>
                <c:pt idx="1707">
                  <c:v>44029</c:v>
                </c:pt>
                <c:pt idx="1708">
                  <c:v>44032</c:v>
                </c:pt>
                <c:pt idx="1709">
                  <c:v>44033</c:v>
                </c:pt>
                <c:pt idx="1710">
                  <c:v>44034</c:v>
                </c:pt>
                <c:pt idx="1711">
                  <c:v>44035</c:v>
                </c:pt>
                <c:pt idx="1712">
                  <c:v>44036</c:v>
                </c:pt>
                <c:pt idx="1713">
                  <c:v>44039</c:v>
                </c:pt>
                <c:pt idx="1714">
                  <c:v>44040</c:v>
                </c:pt>
                <c:pt idx="1715">
                  <c:v>44041</c:v>
                </c:pt>
                <c:pt idx="1716">
                  <c:v>44042</c:v>
                </c:pt>
                <c:pt idx="1717">
                  <c:v>44043</c:v>
                </c:pt>
                <c:pt idx="1718">
                  <c:v>44046</c:v>
                </c:pt>
                <c:pt idx="1719">
                  <c:v>44047</c:v>
                </c:pt>
                <c:pt idx="1720">
                  <c:v>44048</c:v>
                </c:pt>
                <c:pt idx="1721">
                  <c:v>44049</c:v>
                </c:pt>
                <c:pt idx="1722">
                  <c:v>44050</c:v>
                </c:pt>
                <c:pt idx="1723">
                  <c:v>44053</c:v>
                </c:pt>
                <c:pt idx="1724">
                  <c:v>44054</c:v>
                </c:pt>
                <c:pt idx="1725">
                  <c:v>44055</c:v>
                </c:pt>
                <c:pt idx="1726">
                  <c:v>44056</c:v>
                </c:pt>
                <c:pt idx="1727">
                  <c:v>44057</c:v>
                </c:pt>
                <c:pt idx="1728">
                  <c:v>44060</c:v>
                </c:pt>
                <c:pt idx="1729">
                  <c:v>44061</c:v>
                </c:pt>
                <c:pt idx="1730">
                  <c:v>44062</c:v>
                </c:pt>
                <c:pt idx="1731">
                  <c:v>44063</c:v>
                </c:pt>
                <c:pt idx="1732">
                  <c:v>44064</c:v>
                </c:pt>
                <c:pt idx="1733">
                  <c:v>44067</c:v>
                </c:pt>
                <c:pt idx="1734">
                  <c:v>44068</c:v>
                </c:pt>
                <c:pt idx="1735">
                  <c:v>44069</c:v>
                </c:pt>
                <c:pt idx="1736">
                  <c:v>44070</c:v>
                </c:pt>
                <c:pt idx="1737">
                  <c:v>44071</c:v>
                </c:pt>
                <c:pt idx="1738">
                  <c:v>44074</c:v>
                </c:pt>
                <c:pt idx="1739">
                  <c:v>44075</c:v>
                </c:pt>
                <c:pt idx="1740">
                  <c:v>44076</c:v>
                </c:pt>
                <c:pt idx="1741">
                  <c:v>44077</c:v>
                </c:pt>
                <c:pt idx="1742">
                  <c:v>44078</c:v>
                </c:pt>
                <c:pt idx="1743">
                  <c:v>44081</c:v>
                </c:pt>
                <c:pt idx="1744">
                  <c:v>44082</c:v>
                </c:pt>
                <c:pt idx="1745">
                  <c:v>44083</c:v>
                </c:pt>
                <c:pt idx="1746">
                  <c:v>44084</c:v>
                </c:pt>
                <c:pt idx="1747">
                  <c:v>44085</c:v>
                </c:pt>
                <c:pt idx="1748">
                  <c:v>44088</c:v>
                </c:pt>
                <c:pt idx="1749">
                  <c:v>44089</c:v>
                </c:pt>
                <c:pt idx="1750">
                  <c:v>44090</c:v>
                </c:pt>
                <c:pt idx="1751">
                  <c:v>44091</c:v>
                </c:pt>
                <c:pt idx="1752">
                  <c:v>44092</c:v>
                </c:pt>
                <c:pt idx="1753">
                  <c:v>44095</c:v>
                </c:pt>
                <c:pt idx="1754">
                  <c:v>44096</c:v>
                </c:pt>
                <c:pt idx="1755">
                  <c:v>44097</c:v>
                </c:pt>
                <c:pt idx="1756">
                  <c:v>44098</c:v>
                </c:pt>
                <c:pt idx="1757">
                  <c:v>44099</c:v>
                </c:pt>
                <c:pt idx="1758">
                  <c:v>44102</c:v>
                </c:pt>
                <c:pt idx="1759">
                  <c:v>44103</c:v>
                </c:pt>
                <c:pt idx="1760">
                  <c:v>44104</c:v>
                </c:pt>
                <c:pt idx="1761">
                  <c:v>44105</c:v>
                </c:pt>
                <c:pt idx="1762">
                  <c:v>44106</c:v>
                </c:pt>
                <c:pt idx="1763">
                  <c:v>44109</c:v>
                </c:pt>
                <c:pt idx="1764">
                  <c:v>44110</c:v>
                </c:pt>
                <c:pt idx="1765">
                  <c:v>44111</c:v>
                </c:pt>
                <c:pt idx="1766">
                  <c:v>44112</c:v>
                </c:pt>
                <c:pt idx="1767">
                  <c:v>44113</c:v>
                </c:pt>
                <c:pt idx="1768">
                  <c:v>44116</c:v>
                </c:pt>
                <c:pt idx="1769">
                  <c:v>44117</c:v>
                </c:pt>
                <c:pt idx="1770">
                  <c:v>44118</c:v>
                </c:pt>
                <c:pt idx="1771">
                  <c:v>44119</c:v>
                </c:pt>
                <c:pt idx="1772">
                  <c:v>44120</c:v>
                </c:pt>
                <c:pt idx="1773">
                  <c:v>44123</c:v>
                </c:pt>
                <c:pt idx="1774">
                  <c:v>44124</c:v>
                </c:pt>
                <c:pt idx="1775">
                  <c:v>44125</c:v>
                </c:pt>
                <c:pt idx="1776">
                  <c:v>44126</c:v>
                </c:pt>
                <c:pt idx="1777">
                  <c:v>44127</c:v>
                </c:pt>
                <c:pt idx="1778">
                  <c:v>44130</c:v>
                </c:pt>
                <c:pt idx="1779">
                  <c:v>44131</c:v>
                </c:pt>
                <c:pt idx="1780">
                  <c:v>44132</c:v>
                </c:pt>
                <c:pt idx="1781">
                  <c:v>44133</c:v>
                </c:pt>
                <c:pt idx="1782">
                  <c:v>44134</c:v>
                </c:pt>
                <c:pt idx="1783">
                  <c:v>44137</c:v>
                </c:pt>
                <c:pt idx="1784">
                  <c:v>44138</c:v>
                </c:pt>
                <c:pt idx="1785">
                  <c:v>44139</c:v>
                </c:pt>
                <c:pt idx="1786">
                  <c:v>44140</c:v>
                </c:pt>
                <c:pt idx="1787">
                  <c:v>44141</c:v>
                </c:pt>
                <c:pt idx="1788">
                  <c:v>44144</c:v>
                </c:pt>
                <c:pt idx="1789">
                  <c:v>44145</c:v>
                </c:pt>
                <c:pt idx="1790">
                  <c:v>44146</c:v>
                </c:pt>
                <c:pt idx="1791">
                  <c:v>44147</c:v>
                </c:pt>
                <c:pt idx="1792">
                  <c:v>44148</c:v>
                </c:pt>
                <c:pt idx="1793">
                  <c:v>44151</c:v>
                </c:pt>
                <c:pt idx="1794">
                  <c:v>44152</c:v>
                </c:pt>
                <c:pt idx="1795">
                  <c:v>44153</c:v>
                </c:pt>
                <c:pt idx="1796">
                  <c:v>44154</c:v>
                </c:pt>
                <c:pt idx="1797">
                  <c:v>44155</c:v>
                </c:pt>
                <c:pt idx="1798">
                  <c:v>44158</c:v>
                </c:pt>
                <c:pt idx="1799">
                  <c:v>44159</c:v>
                </c:pt>
                <c:pt idx="1800">
                  <c:v>44160</c:v>
                </c:pt>
                <c:pt idx="1801">
                  <c:v>44161</c:v>
                </c:pt>
                <c:pt idx="1802">
                  <c:v>44162</c:v>
                </c:pt>
                <c:pt idx="1803">
                  <c:v>44165</c:v>
                </c:pt>
                <c:pt idx="1804">
                  <c:v>44166</c:v>
                </c:pt>
                <c:pt idx="1805">
                  <c:v>44167</c:v>
                </c:pt>
                <c:pt idx="1806">
                  <c:v>44168</c:v>
                </c:pt>
                <c:pt idx="1807">
                  <c:v>44169</c:v>
                </c:pt>
                <c:pt idx="1808">
                  <c:v>44172</c:v>
                </c:pt>
                <c:pt idx="1809">
                  <c:v>44173</c:v>
                </c:pt>
                <c:pt idx="1810">
                  <c:v>44174</c:v>
                </c:pt>
                <c:pt idx="1811">
                  <c:v>44175</c:v>
                </c:pt>
                <c:pt idx="1812">
                  <c:v>44176</c:v>
                </c:pt>
                <c:pt idx="1813">
                  <c:v>44179</c:v>
                </c:pt>
                <c:pt idx="1814">
                  <c:v>44180</c:v>
                </c:pt>
                <c:pt idx="1815">
                  <c:v>44181</c:v>
                </c:pt>
                <c:pt idx="1816">
                  <c:v>44182</c:v>
                </c:pt>
                <c:pt idx="1817">
                  <c:v>44183</c:v>
                </c:pt>
                <c:pt idx="1818">
                  <c:v>44186</c:v>
                </c:pt>
                <c:pt idx="1819">
                  <c:v>44187</c:v>
                </c:pt>
                <c:pt idx="1820">
                  <c:v>44188</c:v>
                </c:pt>
                <c:pt idx="1821">
                  <c:v>44189</c:v>
                </c:pt>
                <c:pt idx="1822">
                  <c:v>44190</c:v>
                </c:pt>
                <c:pt idx="1823">
                  <c:v>44193</c:v>
                </c:pt>
                <c:pt idx="1824">
                  <c:v>44194</c:v>
                </c:pt>
                <c:pt idx="1825">
                  <c:v>44195</c:v>
                </c:pt>
                <c:pt idx="1826">
                  <c:v>44196</c:v>
                </c:pt>
                <c:pt idx="1827">
                  <c:v>44197</c:v>
                </c:pt>
                <c:pt idx="1828">
                  <c:v>44200</c:v>
                </c:pt>
                <c:pt idx="1829">
                  <c:v>44201</c:v>
                </c:pt>
                <c:pt idx="1830">
                  <c:v>44202</c:v>
                </c:pt>
                <c:pt idx="1831">
                  <c:v>44203</c:v>
                </c:pt>
                <c:pt idx="1832">
                  <c:v>44204</c:v>
                </c:pt>
                <c:pt idx="1833">
                  <c:v>44207</c:v>
                </c:pt>
                <c:pt idx="1834">
                  <c:v>44208</c:v>
                </c:pt>
                <c:pt idx="1835">
                  <c:v>44209</c:v>
                </c:pt>
                <c:pt idx="1836">
                  <c:v>44210</c:v>
                </c:pt>
                <c:pt idx="1837">
                  <c:v>44211</c:v>
                </c:pt>
                <c:pt idx="1838">
                  <c:v>44214</c:v>
                </c:pt>
                <c:pt idx="1839">
                  <c:v>44215</c:v>
                </c:pt>
                <c:pt idx="1840">
                  <c:v>44216</c:v>
                </c:pt>
                <c:pt idx="1841">
                  <c:v>44217</c:v>
                </c:pt>
                <c:pt idx="1842">
                  <c:v>44218</c:v>
                </c:pt>
                <c:pt idx="1843">
                  <c:v>44221</c:v>
                </c:pt>
                <c:pt idx="1844">
                  <c:v>44222</c:v>
                </c:pt>
                <c:pt idx="1845">
                  <c:v>44223</c:v>
                </c:pt>
                <c:pt idx="1846">
                  <c:v>44224</c:v>
                </c:pt>
                <c:pt idx="1847">
                  <c:v>44225</c:v>
                </c:pt>
                <c:pt idx="1848">
                  <c:v>44228</c:v>
                </c:pt>
                <c:pt idx="1849">
                  <c:v>44229</c:v>
                </c:pt>
                <c:pt idx="1850">
                  <c:v>44230</c:v>
                </c:pt>
                <c:pt idx="1851">
                  <c:v>44231</c:v>
                </c:pt>
                <c:pt idx="1852">
                  <c:v>44232</c:v>
                </c:pt>
                <c:pt idx="1853">
                  <c:v>44235</c:v>
                </c:pt>
                <c:pt idx="1854">
                  <c:v>44236</c:v>
                </c:pt>
                <c:pt idx="1855">
                  <c:v>44237</c:v>
                </c:pt>
                <c:pt idx="1856">
                  <c:v>44238</c:v>
                </c:pt>
                <c:pt idx="1857">
                  <c:v>44239</c:v>
                </c:pt>
                <c:pt idx="1858">
                  <c:v>44242</c:v>
                </c:pt>
                <c:pt idx="1859">
                  <c:v>44243</c:v>
                </c:pt>
                <c:pt idx="1860">
                  <c:v>44244</c:v>
                </c:pt>
                <c:pt idx="1861">
                  <c:v>44245</c:v>
                </c:pt>
                <c:pt idx="1862">
                  <c:v>44246</c:v>
                </c:pt>
                <c:pt idx="1863">
                  <c:v>44249</c:v>
                </c:pt>
                <c:pt idx="1864">
                  <c:v>44250</c:v>
                </c:pt>
                <c:pt idx="1865">
                  <c:v>44251</c:v>
                </c:pt>
                <c:pt idx="1866">
                  <c:v>44252</c:v>
                </c:pt>
                <c:pt idx="1867">
                  <c:v>44253</c:v>
                </c:pt>
                <c:pt idx="1868">
                  <c:v>44256</c:v>
                </c:pt>
                <c:pt idx="1869">
                  <c:v>44257</c:v>
                </c:pt>
                <c:pt idx="1870">
                  <c:v>44258</c:v>
                </c:pt>
                <c:pt idx="1871">
                  <c:v>44259</c:v>
                </c:pt>
                <c:pt idx="1872">
                  <c:v>44260</c:v>
                </c:pt>
                <c:pt idx="1873">
                  <c:v>44263</c:v>
                </c:pt>
                <c:pt idx="1874">
                  <c:v>44264</c:v>
                </c:pt>
                <c:pt idx="1875">
                  <c:v>44265</c:v>
                </c:pt>
                <c:pt idx="1876">
                  <c:v>44266</c:v>
                </c:pt>
                <c:pt idx="1877">
                  <c:v>44267</c:v>
                </c:pt>
                <c:pt idx="1878">
                  <c:v>44270</c:v>
                </c:pt>
                <c:pt idx="1879">
                  <c:v>44271</c:v>
                </c:pt>
                <c:pt idx="1880">
                  <c:v>44272</c:v>
                </c:pt>
                <c:pt idx="1881">
                  <c:v>44273</c:v>
                </c:pt>
                <c:pt idx="1882">
                  <c:v>44274</c:v>
                </c:pt>
                <c:pt idx="1883">
                  <c:v>44277</c:v>
                </c:pt>
                <c:pt idx="1884">
                  <c:v>44278</c:v>
                </c:pt>
                <c:pt idx="1885">
                  <c:v>44279</c:v>
                </c:pt>
                <c:pt idx="1886">
                  <c:v>44280</c:v>
                </c:pt>
                <c:pt idx="1887">
                  <c:v>44281</c:v>
                </c:pt>
                <c:pt idx="1888">
                  <c:v>44284</c:v>
                </c:pt>
                <c:pt idx="1889">
                  <c:v>44285</c:v>
                </c:pt>
                <c:pt idx="1890">
                  <c:v>44286</c:v>
                </c:pt>
                <c:pt idx="1891">
                  <c:v>44287</c:v>
                </c:pt>
                <c:pt idx="1892">
                  <c:v>44288</c:v>
                </c:pt>
                <c:pt idx="1893">
                  <c:v>44291</c:v>
                </c:pt>
                <c:pt idx="1894">
                  <c:v>44292</c:v>
                </c:pt>
                <c:pt idx="1895">
                  <c:v>44293</c:v>
                </c:pt>
                <c:pt idx="1896">
                  <c:v>44294</c:v>
                </c:pt>
                <c:pt idx="1897">
                  <c:v>44295</c:v>
                </c:pt>
                <c:pt idx="1898">
                  <c:v>44298</c:v>
                </c:pt>
                <c:pt idx="1899">
                  <c:v>44299</c:v>
                </c:pt>
                <c:pt idx="1900">
                  <c:v>44300</c:v>
                </c:pt>
                <c:pt idx="1901">
                  <c:v>44301</c:v>
                </c:pt>
                <c:pt idx="1902">
                  <c:v>44302</c:v>
                </c:pt>
                <c:pt idx="1903">
                  <c:v>44305</c:v>
                </c:pt>
                <c:pt idx="1904">
                  <c:v>44306</c:v>
                </c:pt>
                <c:pt idx="1905">
                  <c:v>44307</c:v>
                </c:pt>
                <c:pt idx="1906">
                  <c:v>44308</c:v>
                </c:pt>
                <c:pt idx="1907">
                  <c:v>44309</c:v>
                </c:pt>
                <c:pt idx="1908">
                  <c:v>44312</c:v>
                </c:pt>
                <c:pt idx="1909">
                  <c:v>44313</c:v>
                </c:pt>
                <c:pt idx="1910">
                  <c:v>44314</c:v>
                </c:pt>
                <c:pt idx="1911">
                  <c:v>44315</c:v>
                </c:pt>
                <c:pt idx="1912">
                  <c:v>44316</c:v>
                </c:pt>
                <c:pt idx="1913">
                  <c:v>44319</c:v>
                </c:pt>
                <c:pt idx="1914">
                  <c:v>44320</c:v>
                </c:pt>
                <c:pt idx="1915">
                  <c:v>44321</c:v>
                </c:pt>
                <c:pt idx="1916">
                  <c:v>44322</c:v>
                </c:pt>
                <c:pt idx="1917">
                  <c:v>44323</c:v>
                </c:pt>
                <c:pt idx="1918">
                  <c:v>44326</c:v>
                </c:pt>
                <c:pt idx="1919">
                  <c:v>44327</c:v>
                </c:pt>
                <c:pt idx="1920">
                  <c:v>44328</c:v>
                </c:pt>
                <c:pt idx="1921">
                  <c:v>44329</c:v>
                </c:pt>
                <c:pt idx="1922">
                  <c:v>44330</c:v>
                </c:pt>
                <c:pt idx="1923">
                  <c:v>44333</c:v>
                </c:pt>
                <c:pt idx="1924">
                  <c:v>44334</c:v>
                </c:pt>
                <c:pt idx="1925">
                  <c:v>44335</c:v>
                </c:pt>
                <c:pt idx="1926">
                  <c:v>44336</c:v>
                </c:pt>
                <c:pt idx="1927">
                  <c:v>44337</c:v>
                </c:pt>
                <c:pt idx="1928">
                  <c:v>44340</c:v>
                </c:pt>
                <c:pt idx="1929">
                  <c:v>44341</c:v>
                </c:pt>
                <c:pt idx="1930">
                  <c:v>44342</c:v>
                </c:pt>
                <c:pt idx="1931">
                  <c:v>44343</c:v>
                </c:pt>
                <c:pt idx="1932">
                  <c:v>44344</c:v>
                </c:pt>
                <c:pt idx="1933">
                  <c:v>44347</c:v>
                </c:pt>
                <c:pt idx="1934">
                  <c:v>44348</c:v>
                </c:pt>
                <c:pt idx="1935">
                  <c:v>44349</c:v>
                </c:pt>
                <c:pt idx="1936">
                  <c:v>44350</c:v>
                </c:pt>
                <c:pt idx="1937">
                  <c:v>44351</c:v>
                </c:pt>
                <c:pt idx="1938">
                  <c:v>44354</c:v>
                </c:pt>
                <c:pt idx="1939">
                  <c:v>44355</c:v>
                </c:pt>
                <c:pt idx="1940">
                  <c:v>44356</c:v>
                </c:pt>
                <c:pt idx="1941">
                  <c:v>44357</c:v>
                </c:pt>
                <c:pt idx="1942">
                  <c:v>44358</c:v>
                </c:pt>
                <c:pt idx="1943">
                  <c:v>44361</c:v>
                </c:pt>
                <c:pt idx="1944">
                  <c:v>44362</c:v>
                </c:pt>
                <c:pt idx="1945">
                  <c:v>44363</c:v>
                </c:pt>
                <c:pt idx="1946">
                  <c:v>44364</c:v>
                </c:pt>
                <c:pt idx="1947">
                  <c:v>44365</c:v>
                </c:pt>
                <c:pt idx="1948">
                  <c:v>44368</c:v>
                </c:pt>
                <c:pt idx="1949">
                  <c:v>44369</c:v>
                </c:pt>
                <c:pt idx="1950">
                  <c:v>44370</c:v>
                </c:pt>
                <c:pt idx="1951">
                  <c:v>44371</c:v>
                </c:pt>
                <c:pt idx="1952">
                  <c:v>44372</c:v>
                </c:pt>
                <c:pt idx="1953">
                  <c:v>44375</c:v>
                </c:pt>
                <c:pt idx="1954">
                  <c:v>44376</c:v>
                </c:pt>
                <c:pt idx="1955">
                  <c:v>44377</c:v>
                </c:pt>
                <c:pt idx="1956">
                  <c:v>44378</c:v>
                </c:pt>
                <c:pt idx="1957">
                  <c:v>44379</c:v>
                </c:pt>
                <c:pt idx="1958">
                  <c:v>44382</c:v>
                </c:pt>
                <c:pt idx="1959">
                  <c:v>44383</c:v>
                </c:pt>
                <c:pt idx="1960">
                  <c:v>44384</c:v>
                </c:pt>
                <c:pt idx="1961">
                  <c:v>44385</c:v>
                </c:pt>
                <c:pt idx="1962">
                  <c:v>44386</c:v>
                </c:pt>
                <c:pt idx="1963">
                  <c:v>44389</c:v>
                </c:pt>
                <c:pt idx="1964">
                  <c:v>44390</c:v>
                </c:pt>
                <c:pt idx="1965">
                  <c:v>44391</c:v>
                </c:pt>
                <c:pt idx="1966">
                  <c:v>44392</c:v>
                </c:pt>
                <c:pt idx="1967">
                  <c:v>44393</c:v>
                </c:pt>
                <c:pt idx="1968">
                  <c:v>44396</c:v>
                </c:pt>
                <c:pt idx="1969">
                  <c:v>44397</c:v>
                </c:pt>
                <c:pt idx="1970">
                  <c:v>44398</c:v>
                </c:pt>
                <c:pt idx="1971">
                  <c:v>44399</c:v>
                </c:pt>
                <c:pt idx="1972">
                  <c:v>44400</c:v>
                </c:pt>
                <c:pt idx="1973">
                  <c:v>44403</c:v>
                </c:pt>
                <c:pt idx="1974">
                  <c:v>44404</c:v>
                </c:pt>
                <c:pt idx="1975">
                  <c:v>44405</c:v>
                </c:pt>
                <c:pt idx="1976">
                  <c:v>44406</c:v>
                </c:pt>
                <c:pt idx="1977">
                  <c:v>44407</c:v>
                </c:pt>
                <c:pt idx="1978">
                  <c:v>44410</c:v>
                </c:pt>
                <c:pt idx="1979">
                  <c:v>44411</c:v>
                </c:pt>
                <c:pt idx="1980">
                  <c:v>44412</c:v>
                </c:pt>
                <c:pt idx="1981">
                  <c:v>44413</c:v>
                </c:pt>
                <c:pt idx="1982">
                  <c:v>44414</c:v>
                </c:pt>
                <c:pt idx="1983">
                  <c:v>44417</c:v>
                </c:pt>
                <c:pt idx="1984">
                  <c:v>44418</c:v>
                </c:pt>
                <c:pt idx="1985">
                  <c:v>44419</c:v>
                </c:pt>
                <c:pt idx="1986">
                  <c:v>44420</c:v>
                </c:pt>
                <c:pt idx="1987">
                  <c:v>44421</c:v>
                </c:pt>
                <c:pt idx="1988">
                  <c:v>44424</c:v>
                </c:pt>
                <c:pt idx="1989">
                  <c:v>44425</c:v>
                </c:pt>
                <c:pt idx="1990">
                  <c:v>44426</c:v>
                </c:pt>
                <c:pt idx="1991">
                  <c:v>44427</c:v>
                </c:pt>
                <c:pt idx="1992">
                  <c:v>44428</c:v>
                </c:pt>
                <c:pt idx="1993">
                  <c:v>44431</c:v>
                </c:pt>
                <c:pt idx="1994">
                  <c:v>44432</c:v>
                </c:pt>
                <c:pt idx="1995">
                  <c:v>44433</c:v>
                </c:pt>
                <c:pt idx="1996">
                  <c:v>44434</c:v>
                </c:pt>
                <c:pt idx="1997">
                  <c:v>44435</c:v>
                </c:pt>
                <c:pt idx="1998">
                  <c:v>44438</c:v>
                </c:pt>
                <c:pt idx="1999">
                  <c:v>44439</c:v>
                </c:pt>
                <c:pt idx="2000">
                  <c:v>44440</c:v>
                </c:pt>
                <c:pt idx="2001">
                  <c:v>44441</c:v>
                </c:pt>
                <c:pt idx="2002">
                  <c:v>44442</c:v>
                </c:pt>
                <c:pt idx="2003">
                  <c:v>44445</c:v>
                </c:pt>
                <c:pt idx="2004">
                  <c:v>44446</c:v>
                </c:pt>
                <c:pt idx="2005">
                  <c:v>44447</c:v>
                </c:pt>
                <c:pt idx="2006">
                  <c:v>44448</c:v>
                </c:pt>
                <c:pt idx="2007">
                  <c:v>44449</c:v>
                </c:pt>
                <c:pt idx="2008">
                  <c:v>44452</c:v>
                </c:pt>
                <c:pt idx="2009">
                  <c:v>44453</c:v>
                </c:pt>
                <c:pt idx="2010">
                  <c:v>44454</c:v>
                </c:pt>
                <c:pt idx="2011">
                  <c:v>44455</c:v>
                </c:pt>
                <c:pt idx="2012">
                  <c:v>44456</c:v>
                </c:pt>
                <c:pt idx="2013">
                  <c:v>44459</c:v>
                </c:pt>
                <c:pt idx="2014">
                  <c:v>44460</c:v>
                </c:pt>
                <c:pt idx="2015">
                  <c:v>44461</c:v>
                </c:pt>
                <c:pt idx="2016">
                  <c:v>44462</c:v>
                </c:pt>
                <c:pt idx="2017">
                  <c:v>44463</c:v>
                </c:pt>
                <c:pt idx="2018">
                  <c:v>44466</c:v>
                </c:pt>
                <c:pt idx="2019">
                  <c:v>44467</c:v>
                </c:pt>
                <c:pt idx="2020">
                  <c:v>44468</c:v>
                </c:pt>
                <c:pt idx="2021">
                  <c:v>44469</c:v>
                </c:pt>
                <c:pt idx="2022">
                  <c:v>44470</c:v>
                </c:pt>
                <c:pt idx="2023">
                  <c:v>44473</c:v>
                </c:pt>
                <c:pt idx="2024">
                  <c:v>44474</c:v>
                </c:pt>
                <c:pt idx="2025">
                  <c:v>44475</c:v>
                </c:pt>
                <c:pt idx="2026">
                  <c:v>44476</c:v>
                </c:pt>
                <c:pt idx="2027">
                  <c:v>44477</c:v>
                </c:pt>
                <c:pt idx="2028">
                  <c:v>44480</c:v>
                </c:pt>
                <c:pt idx="2029">
                  <c:v>44481</c:v>
                </c:pt>
                <c:pt idx="2030">
                  <c:v>44482</c:v>
                </c:pt>
                <c:pt idx="2031">
                  <c:v>44483</c:v>
                </c:pt>
                <c:pt idx="2032">
                  <c:v>44484</c:v>
                </c:pt>
                <c:pt idx="2033">
                  <c:v>44487</c:v>
                </c:pt>
                <c:pt idx="2034">
                  <c:v>44488</c:v>
                </c:pt>
                <c:pt idx="2035">
                  <c:v>44489</c:v>
                </c:pt>
                <c:pt idx="2036">
                  <c:v>44490</c:v>
                </c:pt>
                <c:pt idx="2037">
                  <c:v>44491</c:v>
                </c:pt>
                <c:pt idx="2038">
                  <c:v>44494</c:v>
                </c:pt>
                <c:pt idx="2039">
                  <c:v>44495</c:v>
                </c:pt>
                <c:pt idx="2040">
                  <c:v>44496</c:v>
                </c:pt>
                <c:pt idx="2041">
                  <c:v>44497</c:v>
                </c:pt>
                <c:pt idx="2042">
                  <c:v>44498</c:v>
                </c:pt>
                <c:pt idx="2043">
                  <c:v>44501</c:v>
                </c:pt>
                <c:pt idx="2044">
                  <c:v>44502</c:v>
                </c:pt>
                <c:pt idx="2045">
                  <c:v>44503</c:v>
                </c:pt>
                <c:pt idx="2046">
                  <c:v>44504</c:v>
                </c:pt>
                <c:pt idx="2047">
                  <c:v>44505</c:v>
                </c:pt>
                <c:pt idx="2048">
                  <c:v>44508</c:v>
                </c:pt>
                <c:pt idx="2049">
                  <c:v>44509</c:v>
                </c:pt>
                <c:pt idx="2050">
                  <c:v>44510</c:v>
                </c:pt>
                <c:pt idx="2051">
                  <c:v>44511</c:v>
                </c:pt>
                <c:pt idx="2052">
                  <c:v>44512</c:v>
                </c:pt>
                <c:pt idx="2053">
                  <c:v>44515</c:v>
                </c:pt>
                <c:pt idx="2054">
                  <c:v>44516</c:v>
                </c:pt>
                <c:pt idx="2055">
                  <c:v>44517</c:v>
                </c:pt>
                <c:pt idx="2056">
                  <c:v>44518</c:v>
                </c:pt>
                <c:pt idx="2057">
                  <c:v>44519</c:v>
                </c:pt>
                <c:pt idx="2058">
                  <c:v>44522</c:v>
                </c:pt>
                <c:pt idx="2059">
                  <c:v>44523</c:v>
                </c:pt>
                <c:pt idx="2060">
                  <c:v>44524</c:v>
                </c:pt>
                <c:pt idx="2061">
                  <c:v>44525</c:v>
                </c:pt>
                <c:pt idx="2062">
                  <c:v>44526</c:v>
                </c:pt>
                <c:pt idx="2063">
                  <c:v>44529</c:v>
                </c:pt>
                <c:pt idx="2064">
                  <c:v>44530</c:v>
                </c:pt>
                <c:pt idx="2065">
                  <c:v>44531</c:v>
                </c:pt>
                <c:pt idx="2066">
                  <c:v>44532</c:v>
                </c:pt>
                <c:pt idx="2067">
                  <c:v>44533</c:v>
                </c:pt>
                <c:pt idx="2068">
                  <c:v>44536</c:v>
                </c:pt>
                <c:pt idx="2069">
                  <c:v>44537</c:v>
                </c:pt>
                <c:pt idx="2070">
                  <c:v>44538</c:v>
                </c:pt>
                <c:pt idx="2071">
                  <c:v>44539</c:v>
                </c:pt>
                <c:pt idx="2072">
                  <c:v>44540</c:v>
                </c:pt>
                <c:pt idx="2073">
                  <c:v>44543</c:v>
                </c:pt>
                <c:pt idx="2074">
                  <c:v>44544</c:v>
                </c:pt>
                <c:pt idx="2075">
                  <c:v>44545</c:v>
                </c:pt>
                <c:pt idx="2076">
                  <c:v>44546</c:v>
                </c:pt>
                <c:pt idx="2077">
                  <c:v>44547</c:v>
                </c:pt>
                <c:pt idx="2078">
                  <c:v>44550</c:v>
                </c:pt>
                <c:pt idx="2079">
                  <c:v>44551</c:v>
                </c:pt>
                <c:pt idx="2080">
                  <c:v>44552</c:v>
                </c:pt>
                <c:pt idx="2081">
                  <c:v>44553</c:v>
                </c:pt>
                <c:pt idx="2082">
                  <c:v>44554</c:v>
                </c:pt>
                <c:pt idx="2083">
                  <c:v>44557</c:v>
                </c:pt>
                <c:pt idx="2084">
                  <c:v>44558</c:v>
                </c:pt>
                <c:pt idx="2085">
                  <c:v>44559</c:v>
                </c:pt>
                <c:pt idx="2086">
                  <c:v>44560</c:v>
                </c:pt>
                <c:pt idx="2087">
                  <c:v>44561</c:v>
                </c:pt>
                <c:pt idx="2088">
                  <c:v>44564</c:v>
                </c:pt>
                <c:pt idx="2089">
                  <c:v>44565</c:v>
                </c:pt>
                <c:pt idx="2090">
                  <c:v>44566</c:v>
                </c:pt>
                <c:pt idx="2091">
                  <c:v>44567</c:v>
                </c:pt>
                <c:pt idx="2092">
                  <c:v>44568</c:v>
                </c:pt>
                <c:pt idx="2093">
                  <c:v>44571</c:v>
                </c:pt>
                <c:pt idx="2094">
                  <c:v>44572</c:v>
                </c:pt>
                <c:pt idx="2095">
                  <c:v>44573</c:v>
                </c:pt>
                <c:pt idx="2096">
                  <c:v>44574</c:v>
                </c:pt>
                <c:pt idx="2097">
                  <c:v>44575</c:v>
                </c:pt>
                <c:pt idx="2098">
                  <c:v>44578</c:v>
                </c:pt>
                <c:pt idx="2099">
                  <c:v>44579</c:v>
                </c:pt>
                <c:pt idx="2100">
                  <c:v>44580</c:v>
                </c:pt>
                <c:pt idx="2101">
                  <c:v>44581</c:v>
                </c:pt>
                <c:pt idx="2102">
                  <c:v>44582</c:v>
                </c:pt>
                <c:pt idx="2103">
                  <c:v>44585</c:v>
                </c:pt>
                <c:pt idx="2104">
                  <c:v>44586</c:v>
                </c:pt>
                <c:pt idx="2105">
                  <c:v>44587</c:v>
                </c:pt>
                <c:pt idx="2106">
                  <c:v>44588</c:v>
                </c:pt>
                <c:pt idx="2107">
                  <c:v>44589</c:v>
                </c:pt>
                <c:pt idx="2108">
                  <c:v>44592</c:v>
                </c:pt>
                <c:pt idx="2109">
                  <c:v>44593</c:v>
                </c:pt>
                <c:pt idx="2110">
                  <c:v>44594</c:v>
                </c:pt>
                <c:pt idx="2111">
                  <c:v>44595</c:v>
                </c:pt>
                <c:pt idx="2112">
                  <c:v>44596</c:v>
                </c:pt>
                <c:pt idx="2113">
                  <c:v>44599</c:v>
                </c:pt>
                <c:pt idx="2114">
                  <c:v>44600</c:v>
                </c:pt>
                <c:pt idx="2115">
                  <c:v>44601</c:v>
                </c:pt>
                <c:pt idx="2116">
                  <c:v>44602</c:v>
                </c:pt>
                <c:pt idx="2117">
                  <c:v>44603</c:v>
                </c:pt>
                <c:pt idx="2118">
                  <c:v>44606</c:v>
                </c:pt>
                <c:pt idx="2119">
                  <c:v>44607</c:v>
                </c:pt>
                <c:pt idx="2120">
                  <c:v>44608</c:v>
                </c:pt>
                <c:pt idx="2121">
                  <c:v>44609</c:v>
                </c:pt>
                <c:pt idx="2122">
                  <c:v>44610</c:v>
                </c:pt>
                <c:pt idx="2123">
                  <c:v>44613</c:v>
                </c:pt>
                <c:pt idx="2124">
                  <c:v>44614</c:v>
                </c:pt>
                <c:pt idx="2125">
                  <c:v>44615</c:v>
                </c:pt>
                <c:pt idx="2126">
                  <c:v>44616</c:v>
                </c:pt>
                <c:pt idx="2127">
                  <c:v>44617</c:v>
                </c:pt>
                <c:pt idx="2128">
                  <c:v>44620</c:v>
                </c:pt>
                <c:pt idx="2129">
                  <c:v>44621</c:v>
                </c:pt>
                <c:pt idx="2130">
                  <c:v>44622</c:v>
                </c:pt>
                <c:pt idx="2131">
                  <c:v>44623</c:v>
                </c:pt>
                <c:pt idx="2132">
                  <c:v>44624</c:v>
                </c:pt>
                <c:pt idx="2133">
                  <c:v>44627</c:v>
                </c:pt>
                <c:pt idx="2134">
                  <c:v>44628</c:v>
                </c:pt>
                <c:pt idx="2135">
                  <c:v>44629</c:v>
                </c:pt>
                <c:pt idx="2136">
                  <c:v>44630</c:v>
                </c:pt>
                <c:pt idx="2137">
                  <c:v>44631</c:v>
                </c:pt>
                <c:pt idx="2138">
                  <c:v>44634</c:v>
                </c:pt>
                <c:pt idx="2139">
                  <c:v>44635</c:v>
                </c:pt>
                <c:pt idx="2140">
                  <c:v>44636</c:v>
                </c:pt>
                <c:pt idx="2141">
                  <c:v>44637</c:v>
                </c:pt>
                <c:pt idx="2142">
                  <c:v>44638</c:v>
                </c:pt>
                <c:pt idx="2143">
                  <c:v>44641</c:v>
                </c:pt>
                <c:pt idx="2144">
                  <c:v>44642</c:v>
                </c:pt>
                <c:pt idx="2145">
                  <c:v>44643</c:v>
                </c:pt>
                <c:pt idx="2146">
                  <c:v>44644</c:v>
                </c:pt>
                <c:pt idx="2147">
                  <c:v>44645</c:v>
                </c:pt>
                <c:pt idx="2148">
                  <c:v>44648</c:v>
                </c:pt>
                <c:pt idx="2149">
                  <c:v>44649</c:v>
                </c:pt>
                <c:pt idx="2150">
                  <c:v>44650</c:v>
                </c:pt>
                <c:pt idx="2151">
                  <c:v>44651</c:v>
                </c:pt>
                <c:pt idx="2152">
                  <c:v>44652</c:v>
                </c:pt>
                <c:pt idx="2153">
                  <c:v>44655</c:v>
                </c:pt>
                <c:pt idx="2154">
                  <c:v>44656</c:v>
                </c:pt>
                <c:pt idx="2155">
                  <c:v>44657</c:v>
                </c:pt>
                <c:pt idx="2156">
                  <c:v>44658</c:v>
                </c:pt>
                <c:pt idx="2157">
                  <c:v>44659</c:v>
                </c:pt>
                <c:pt idx="2158">
                  <c:v>44662</c:v>
                </c:pt>
                <c:pt idx="2159">
                  <c:v>44663</c:v>
                </c:pt>
                <c:pt idx="2160">
                  <c:v>44664</c:v>
                </c:pt>
                <c:pt idx="2161">
                  <c:v>44665</c:v>
                </c:pt>
                <c:pt idx="2162">
                  <c:v>44666</c:v>
                </c:pt>
                <c:pt idx="2163">
                  <c:v>44669</c:v>
                </c:pt>
                <c:pt idx="2164">
                  <c:v>44670</c:v>
                </c:pt>
                <c:pt idx="2165">
                  <c:v>44671</c:v>
                </c:pt>
                <c:pt idx="2166">
                  <c:v>44672</c:v>
                </c:pt>
                <c:pt idx="2167">
                  <c:v>44673</c:v>
                </c:pt>
                <c:pt idx="2168">
                  <c:v>44676</c:v>
                </c:pt>
                <c:pt idx="2169">
                  <c:v>44677</c:v>
                </c:pt>
                <c:pt idx="2170">
                  <c:v>44678</c:v>
                </c:pt>
                <c:pt idx="2171">
                  <c:v>44679</c:v>
                </c:pt>
                <c:pt idx="2172">
                  <c:v>44680</c:v>
                </c:pt>
                <c:pt idx="2173">
                  <c:v>44683</c:v>
                </c:pt>
                <c:pt idx="2174">
                  <c:v>44684</c:v>
                </c:pt>
                <c:pt idx="2175">
                  <c:v>44685</c:v>
                </c:pt>
                <c:pt idx="2176">
                  <c:v>44686</c:v>
                </c:pt>
                <c:pt idx="2177">
                  <c:v>44687</c:v>
                </c:pt>
                <c:pt idx="2178">
                  <c:v>44690</c:v>
                </c:pt>
                <c:pt idx="2179">
                  <c:v>44691</c:v>
                </c:pt>
                <c:pt idx="2180">
                  <c:v>44692</c:v>
                </c:pt>
                <c:pt idx="2181">
                  <c:v>44693</c:v>
                </c:pt>
                <c:pt idx="2182">
                  <c:v>44694</c:v>
                </c:pt>
                <c:pt idx="2183">
                  <c:v>44697</c:v>
                </c:pt>
                <c:pt idx="2184">
                  <c:v>44698</c:v>
                </c:pt>
                <c:pt idx="2185">
                  <c:v>44699</c:v>
                </c:pt>
                <c:pt idx="2186">
                  <c:v>44700</c:v>
                </c:pt>
                <c:pt idx="2187">
                  <c:v>44701</c:v>
                </c:pt>
                <c:pt idx="2188">
                  <c:v>44704</c:v>
                </c:pt>
                <c:pt idx="2189">
                  <c:v>44705</c:v>
                </c:pt>
                <c:pt idx="2190">
                  <c:v>44706</c:v>
                </c:pt>
                <c:pt idx="2191">
                  <c:v>44707</c:v>
                </c:pt>
                <c:pt idx="2192">
                  <c:v>44708</c:v>
                </c:pt>
                <c:pt idx="2193">
                  <c:v>44711</c:v>
                </c:pt>
                <c:pt idx="2194">
                  <c:v>44712</c:v>
                </c:pt>
                <c:pt idx="2195">
                  <c:v>44713</c:v>
                </c:pt>
                <c:pt idx="2196">
                  <c:v>44714</c:v>
                </c:pt>
                <c:pt idx="2197">
                  <c:v>44715</c:v>
                </c:pt>
                <c:pt idx="2198">
                  <c:v>44718</c:v>
                </c:pt>
                <c:pt idx="2199">
                  <c:v>44719</c:v>
                </c:pt>
                <c:pt idx="2200">
                  <c:v>44720</c:v>
                </c:pt>
                <c:pt idx="2201">
                  <c:v>44721</c:v>
                </c:pt>
                <c:pt idx="2202">
                  <c:v>44722</c:v>
                </c:pt>
                <c:pt idx="2203">
                  <c:v>44725</c:v>
                </c:pt>
                <c:pt idx="2204">
                  <c:v>44726</c:v>
                </c:pt>
                <c:pt idx="2205">
                  <c:v>44727</c:v>
                </c:pt>
                <c:pt idx="2206">
                  <c:v>44728</c:v>
                </c:pt>
                <c:pt idx="2207">
                  <c:v>44729</c:v>
                </c:pt>
                <c:pt idx="2208">
                  <c:v>44732</c:v>
                </c:pt>
                <c:pt idx="2209">
                  <c:v>44733</c:v>
                </c:pt>
                <c:pt idx="2210">
                  <c:v>44734</c:v>
                </c:pt>
                <c:pt idx="2211">
                  <c:v>44735</c:v>
                </c:pt>
                <c:pt idx="2212">
                  <c:v>44736</c:v>
                </c:pt>
                <c:pt idx="2213">
                  <c:v>44739</c:v>
                </c:pt>
                <c:pt idx="2214">
                  <c:v>44740</c:v>
                </c:pt>
                <c:pt idx="2215">
                  <c:v>44741</c:v>
                </c:pt>
                <c:pt idx="2216">
                  <c:v>44742</c:v>
                </c:pt>
                <c:pt idx="2217">
                  <c:v>44743</c:v>
                </c:pt>
                <c:pt idx="2218">
                  <c:v>44746</c:v>
                </c:pt>
                <c:pt idx="2219">
                  <c:v>44747</c:v>
                </c:pt>
                <c:pt idx="2220">
                  <c:v>44748</c:v>
                </c:pt>
                <c:pt idx="2221">
                  <c:v>44749</c:v>
                </c:pt>
                <c:pt idx="2222">
                  <c:v>44750</c:v>
                </c:pt>
                <c:pt idx="2223">
                  <c:v>44753</c:v>
                </c:pt>
                <c:pt idx="2224">
                  <c:v>44754</c:v>
                </c:pt>
                <c:pt idx="2225">
                  <c:v>44755</c:v>
                </c:pt>
                <c:pt idx="2226">
                  <c:v>44756</c:v>
                </c:pt>
                <c:pt idx="2227">
                  <c:v>44757</c:v>
                </c:pt>
                <c:pt idx="2228">
                  <c:v>44760</c:v>
                </c:pt>
                <c:pt idx="2229">
                  <c:v>44761</c:v>
                </c:pt>
                <c:pt idx="2230">
                  <c:v>44762</c:v>
                </c:pt>
                <c:pt idx="2231">
                  <c:v>44763</c:v>
                </c:pt>
                <c:pt idx="2232">
                  <c:v>44764</c:v>
                </c:pt>
                <c:pt idx="2233">
                  <c:v>44767</c:v>
                </c:pt>
                <c:pt idx="2234">
                  <c:v>44768</c:v>
                </c:pt>
                <c:pt idx="2235">
                  <c:v>44769</c:v>
                </c:pt>
                <c:pt idx="2236">
                  <c:v>44770</c:v>
                </c:pt>
                <c:pt idx="2237">
                  <c:v>44771</c:v>
                </c:pt>
                <c:pt idx="2238">
                  <c:v>44774</c:v>
                </c:pt>
                <c:pt idx="2239">
                  <c:v>44775</c:v>
                </c:pt>
                <c:pt idx="2240">
                  <c:v>44776</c:v>
                </c:pt>
                <c:pt idx="2241">
                  <c:v>44777</c:v>
                </c:pt>
                <c:pt idx="2242">
                  <c:v>44778</c:v>
                </c:pt>
                <c:pt idx="2243">
                  <c:v>44781</c:v>
                </c:pt>
                <c:pt idx="2244">
                  <c:v>44782</c:v>
                </c:pt>
                <c:pt idx="2245">
                  <c:v>44783</c:v>
                </c:pt>
                <c:pt idx="2246">
                  <c:v>44784</c:v>
                </c:pt>
                <c:pt idx="2247">
                  <c:v>44785</c:v>
                </c:pt>
                <c:pt idx="2248">
                  <c:v>44788</c:v>
                </c:pt>
                <c:pt idx="2249">
                  <c:v>44789</c:v>
                </c:pt>
                <c:pt idx="2250">
                  <c:v>44790</c:v>
                </c:pt>
                <c:pt idx="2251">
                  <c:v>44791</c:v>
                </c:pt>
                <c:pt idx="2252">
                  <c:v>44792</c:v>
                </c:pt>
                <c:pt idx="2253">
                  <c:v>44795</c:v>
                </c:pt>
                <c:pt idx="2254">
                  <c:v>44796</c:v>
                </c:pt>
                <c:pt idx="2255">
                  <c:v>44797</c:v>
                </c:pt>
                <c:pt idx="2256">
                  <c:v>44798</c:v>
                </c:pt>
                <c:pt idx="2257">
                  <c:v>44799</c:v>
                </c:pt>
                <c:pt idx="2258">
                  <c:v>44802</c:v>
                </c:pt>
                <c:pt idx="2259">
                  <c:v>44803</c:v>
                </c:pt>
                <c:pt idx="2260">
                  <c:v>44804</c:v>
                </c:pt>
                <c:pt idx="2261">
                  <c:v>44805</c:v>
                </c:pt>
                <c:pt idx="2262">
                  <c:v>44806</c:v>
                </c:pt>
                <c:pt idx="2263">
                  <c:v>44809</c:v>
                </c:pt>
                <c:pt idx="2264">
                  <c:v>44810</c:v>
                </c:pt>
                <c:pt idx="2265">
                  <c:v>44811</c:v>
                </c:pt>
                <c:pt idx="2266">
                  <c:v>44812</c:v>
                </c:pt>
                <c:pt idx="2267">
                  <c:v>44813</c:v>
                </c:pt>
                <c:pt idx="2268">
                  <c:v>44816</c:v>
                </c:pt>
                <c:pt idx="2269">
                  <c:v>44817</c:v>
                </c:pt>
                <c:pt idx="2270">
                  <c:v>44818</c:v>
                </c:pt>
                <c:pt idx="2271">
                  <c:v>44819</c:v>
                </c:pt>
                <c:pt idx="2272">
                  <c:v>44820</c:v>
                </c:pt>
                <c:pt idx="2273">
                  <c:v>44823</c:v>
                </c:pt>
                <c:pt idx="2274">
                  <c:v>44824</c:v>
                </c:pt>
                <c:pt idx="2275">
                  <c:v>44825</c:v>
                </c:pt>
                <c:pt idx="2276">
                  <c:v>44826</c:v>
                </c:pt>
                <c:pt idx="2277">
                  <c:v>44827</c:v>
                </c:pt>
                <c:pt idx="2278">
                  <c:v>44830</c:v>
                </c:pt>
                <c:pt idx="2279">
                  <c:v>44831</c:v>
                </c:pt>
                <c:pt idx="2280">
                  <c:v>44832</c:v>
                </c:pt>
                <c:pt idx="2281">
                  <c:v>44833</c:v>
                </c:pt>
                <c:pt idx="2282">
                  <c:v>44834</c:v>
                </c:pt>
                <c:pt idx="2283">
                  <c:v>44837</c:v>
                </c:pt>
                <c:pt idx="2284">
                  <c:v>44838</c:v>
                </c:pt>
                <c:pt idx="2285">
                  <c:v>44839</c:v>
                </c:pt>
                <c:pt idx="2286">
                  <c:v>44840</c:v>
                </c:pt>
                <c:pt idx="2287">
                  <c:v>44841</c:v>
                </c:pt>
                <c:pt idx="2288">
                  <c:v>44844</c:v>
                </c:pt>
                <c:pt idx="2289">
                  <c:v>44845</c:v>
                </c:pt>
                <c:pt idx="2290">
                  <c:v>44846</c:v>
                </c:pt>
                <c:pt idx="2291">
                  <c:v>44847</c:v>
                </c:pt>
                <c:pt idx="2292">
                  <c:v>44848</c:v>
                </c:pt>
                <c:pt idx="2293">
                  <c:v>44851</c:v>
                </c:pt>
                <c:pt idx="2294">
                  <c:v>44852</c:v>
                </c:pt>
                <c:pt idx="2295">
                  <c:v>44853</c:v>
                </c:pt>
                <c:pt idx="2296">
                  <c:v>44854</c:v>
                </c:pt>
                <c:pt idx="2297">
                  <c:v>44855</c:v>
                </c:pt>
                <c:pt idx="2298">
                  <c:v>44858</c:v>
                </c:pt>
                <c:pt idx="2299">
                  <c:v>44859</c:v>
                </c:pt>
                <c:pt idx="2300">
                  <c:v>44860</c:v>
                </c:pt>
                <c:pt idx="2301">
                  <c:v>44861</c:v>
                </c:pt>
                <c:pt idx="2302">
                  <c:v>44862</c:v>
                </c:pt>
                <c:pt idx="2303">
                  <c:v>44865</c:v>
                </c:pt>
                <c:pt idx="2304">
                  <c:v>44866</c:v>
                </c:pt>
                <c:pt idx="2305">
                  <c:v>44867</c:v>
                </c:pt>
                <c:pt idx="2306">
                  <c:v>44868</c:v>
                </c:pt>
                <c:pt idx="2307">
                  <c:v>44869</c:v>
                </c:pt>
                <c:pt idx="2308">
                  <c:v>44872</c:v>
                </c:pt>
                <c:pt idx="2309">
                  <c:v>44873</c:v>
                </c:pt>
                <c:pt idx="2310">
                  <c:v>44874</c:v>
                </c:pt>
                <c:pt idx="2311">
                  <c:v>44875</c:v>
                </c:pt>
                <c:pt idx="2312">
                  <c:v>44876</c:v>
                </c:pt>
                <c:pt idx="2313">
                  <c:v>44879</c:v>
                </c:pt>
                <c:pt idx="2314">
                  <c:v>44880</c:v>
                </c:pt>
                <c:pt idx="2315">
                  <c:v>44881</c:v>
                </c:pt>
                <c:pt idx="2316">
                  <c:v>44882</c:v>
                </c:pt>
                <c:pt idx="2317">
                  <c:v>44883</c:v>
                </c:pt>
                <c:pt idx="2318">
                  <c:v>44886</c:v>
                </c:pt>
                <c:pt idx="2319">
                  <c:v>44887</c:v>
                </c:pt>
                <c:pt idx="2320">
                  <c:v>44888</c:v>
                </c:pt>
                <c:pt idx="2321">
                  <c:v>44889</c:v>
                </c:pt>
                <c:pt idx="2322">
                  <c:v>44890</c:v>
                </c:pt>
                <c:pt idx="2323">
                  <c:v>44893</c:v>
                </c:pt>
                <c:pt idx="2324">
                  <c:v>44894</c:v>
                </c:pt>
                <c:pt idx="2325">
                  <c:v>44895</c:v>
                </c:pt>
                <c:pt idx="2326">
                  <c:v>44896</c:v>
                </c:pt>
                <c:pt idx="2327">
                  <c:v>44897</c:v>
                </c:pt>
                <c:pt idx="2328">
                  <c:v>44900</c:v>
                </c:pt>
                <c:pt idx="2329">
                  <c:v>44901</c:v>
                </c:pt>
                <c:pt idx="2330">
                  <c:v>44902</c:v>
                </c:pt>
                <c:pt idx="2331">
                  <c:v>44903</c:v>
                </c:pt>
                <c:pt idx="2332">
                  <c:v>44904</c:v>
                </c:pt>
                <c:pt idx="2333">
                  <c:v>44907</c:v>
                </c:pt>
                <c:pt idx="2334">
                  <c:v>44908</c:v>
                </c:pt>
                <c:pt idx="2335">
                  <c:v>44909</c:v>
                </c:pt>
                <c:pt idx="2336">
                  <c:v>44910</c:v>
                </c:pt>
                <c:pt idx="2337">
                  <c:v>44911</c:v>
                </c:pt>
                <c:pt idx="2338">
                  <c:v>44914</c:v>
                </c:pt>
                <c:pt idx="2339">
                  <c:v>44915</c:v>
                </c:pt>
                <c:pt idx="2340">
                  <c:v>44916</c:v>
                </c:pt>
                <c:pt idx="2341">
                  <c:v>44917</c:v>
                </c:pt>
                <c:pt idx="2342">
                  <c:v>44918</c:v>
                </c:pt>
                <c:pt idx="2343">
                  <c:v>44921</c:v>
                </c:pt>
                <c:pt idx="2344">
                  <c:v>44922</c:v>
                </c:pt>
                <c:pt idx="2345">
                  <c:v>44923</c:v>
                </c:pt>
                <c:pt idx="2346">
                  <c:v>44924</c:v>
                </c:pt>
                <c:pt idx="2347">
                  <c:v>44925</c:v>
                </c:pt>
                <c:pt idx="2348">
                  <c:v>44928</c:v>
                </c:pt>
                <c:pt idx="2349">
                  <c:v>44929</c:v>
                </c:pt>
                <c:pt idx="2350">
                  <c:v>44930</c:v>
                </c:pt>
                <c:pt idx="2351">
                  <c:v>44931</c:v>
                </c:pt>
                <c:pt idx="2352">
                  <c:v>44932</c:v>
                </c:pt>
                <c:pt idx="2353">
                  <c:v>44935</c:v>
                </c:pt>
                <c:pt idx="2354">
                  <c:v>44936</c:v>
                </c:pt>
                <c:pt idx="2355">
                  <c:v>44937</c:v>
                </c:pt>
                <c:pt idx="2356">
                  <c:v>44938</c:v>
                </c:pt>
                <c:pt idx="2357">
                  <c:v>44939</c:v>
                </c:pt>
                <c:pt idx="2358">
                  <c:v>44942</c:v>
                </c:pt>
                <c:pt idx="2359">
                  <c:v>44943</c:v>
                </c:pt>
                <c:pt idx="2360">
                  <c:v>44944</c:v>
                </c:pt>
                <c:pt idx="2361">
                  <c:v>44945</c:v>
                </c:pt>
                <c:pt idx="2362">
                  <c:v>44946</c:v>
                </c:pt>
                <c:pt idx="2363">
                  <c:v>44949</c:v>
                </c:pt>
                <c:pt idx="2364">
                  <c:v>44950</c:v>
                </c:pt>
                <c:pt idx="2365">
                  <c:v>44951</c:v>
                </c:pt>
                <c:pt idx="2366">
                  <c:v>44952</c:v>
                </c:pt>
                <c:pt idx="2367">
                  <c:v>44953</c:v>
                </c:pt>
                <c:pt idx="2368">
                  <c:v>44956</c:v>
                </c:pt>
                <c:pt idx="2369">
                  <c:v>44957</c:v>
                </c:pt>
                <c:pt idx="2370">
                  <c:v>44958</c:v>
                </c:pt>
                <c:pt idx="2371">
                  <c:v>44959</c:v>
                </c:pt>
                <c:pt idx="2372">
                  <c:v>44960</c:v>
                </c:pt>
                <c:pt idx="2373">
                  <c:v>44963</c:v>
                </c:pt>
                <c:pt idx="2374">
                  <c:v>44964</c:v>
                </c:pt>
                <c:pt idx="2375">
                  <c:v>44965</c:v>
                </c:pt>
                <c:pt idx="2376">
                  <c:v>44966</c:v>
                </c:pt>
                <c:pt idx="2377">
                  <c:v>44967</c:v>
                </c:pt>
                <c:pt idx="2378">
                  <c:v>44970</c:v>
                </c:pt>
                <c:pt idx="2379">
                  <c:v>44971</c:v>
                </c:pt>
                <c:pt idx="2380">
                  <c:v>44972</c:v>
                </c:pt>
                <c:pt idx="2381">
                  <c:v>44973</c:v>
                </c:pt>
                <c:pt idx="2382">
                  <c:v>44974</c:v>
                </c:pt>
                <c:pt idx="2383">
                  <c:v>44977</c:v>
                </c:pt>
                <c:pt idx="2384">
                  <c:v>44978</c:v>
                </c:pt>
                <c:pt idx="2385">
                  <c:v>44979</c:v>
                </c:pt>
                <c:pt idx="2386">
                  <c:v>44980</c:v>
                </c:pt>
                <c:pt idx="2387">
                  <c:v>44981</c:v>
                </c:pt>
                <c:pt idx="2388">
                  <c:v>44984</c:v>
                </c:pt>
                <c:pt idx="2389">
                  <c:v>44985</c:v>
                </c:pt>
                <c:pt idx="2390">
                  <c:v>44986</c:v>
                </c:pt>
                <c:pt idx="2391">
                  <c:v>44987</c:v>
                </c:pt>
                <c:pt idx="2392">
                  <c:v>44988</c:v>
                </c:pt>
                <c:pt idx="2393">
                  <c:v>44991</c:v>
                </c:pt>
                <c:pt idx="2394">
                  <c:v>44992</c:v>
                </c:pt>
                <c:pt idx="2395">
                  <c:v>44993</c:v>
                </c:pt>
                <c:pt idx="2396">
                  <c:v>44994</c:v>
                </c:pt>
                <c:pt idx="2397">
                  <c:v>44995</c:v>
                </c:pt>
                <c:pt idx="2398">
                  <c:v>44998</c:v>
                </c:pt>
                <c:pt idx="2399">
                  <c:v>44999</c:v>
                </c:pt>
                <c:pt idx="2400">
                  <c:v>45000</c:v>
                </c:pt>
                <c:pt idx="2401">
                  <c:v>45001</c:v>
                </c:pt>
                <c:pt idx="2402">
                  <c:v>45002</c:v>
                </c:pt>
                <c:pt idx="2403">
                  <c:v>45005</c:v>
                </c:pt>
                <c:pt idx="2404">
                  <c:v>45006</c:v>
                </c:pt>
                <c:pt idx="2405">
                  <c:v>45007</c:v>
                </c:pt>
                <c:pt idx="2406">
                  <c:v>45008</c:v>
                </c:pt>
                <c:pt idx="2407">
                  <c:v>45009</c:v>
                </c:pt>
                <c:pt idx="2408">
                  <c:v>45012</c:v>
                </c:pt>
                <c:pt idx="2409">
                  <c:v>45013</c:v>
                </c:pt>
                <c:pt idx="2410">
                  <c:v>45014</c:v>
                </c:pt>
                <c:pt idx="2411">
                  <c:v>45015</c:v>
                </c:pt>
                <c:pt idx="2412">
                  <c:v>45016</c:v>
                </c:pt>
                <c:pt idx="2413">
                  <c:v>45019</c:v>
                </c:pt>
                <c:pt idx="2414">
                  <c:v>45020</c:v>
                </c:pt>
                <c:pt idx="2415">
                  <c:v>45021</c:v>
                </c:pt>
                <c:pt idx="2416">
                  <c:v>45022</c:v>
                </c:pt>
                <c:pt idx="2417">
                  <c:v>45023</c:v>
                </c:pt>
                <c:pt idx="2418">
                  <c:v>45026</c:v>
                </c:pt>
                <c:pt idx="2419">
                  <c:v>45027</c:v>
                </c:pt>
                <c:pt idx="2420">
                  <c:v>45028</c:v>
                </c:pt>
                <c:pt idx="2421">
                  <c:v>45029</c:v>
                </c:pt>
                <c:pt idx="2422">
                  <c:v>45030</c:v>
                </c:pt>
                <c:pt idx="2423">
                  <c:v>45033</c:v>
                </c:pt>
                <c:pt idx="2424">
                  <c:v>45034</c:v>
                </c:pt>
                <c:pt idx="2425">
                  <c:v>45035</c:v>
                </c:pt>
                <c:pt idx="2426">
                  <c:v>45036</c:v>
                </c:pt>
                <c:pt idx="2427">
                  <c:v>45037</c:v>
                </c:pt>
                <c:pt idx="2428">
                  <c:v>45040</c:v>
                </c:pt>
                <c:pt idx="2429">
                  <c:v>45041</c:v>
                </c:pt>
                <c:pt idx="2430">
                  <c:v>45042</c:v>
                </c:pt>
                <c:pt idx="2431">
                  <c:v>45043</c:v>
                </c:pt>
                <c:pt idx="2432">
                  <c:v>45044</c:v>
                </c:pt>
                <c:pt idx="2433">
                  <c:v>45047</c:v>
                </c:pt>
                <c:pt idx="2434">
                  <c:v>45048</c:v>
                </c:pt>
                <c:pt idx="2435">
                  <c:v>45049</c:v>
                </c:pt>
                <c:pt idx="2436">
                  <c:v>45050</c:v>
                </c:pt>
                <c:pt idx="2437">
                  <c:v>45051</c:v>
                </c:pt>
                <c:pt idx="2438">
                  <c:v>45054</c:v>
                </c:pt>
                <c:pt idx="2439">
                  <c:v>45055</c:v>
                </c:pt>
                <c:pt idx="2440">
                  <c:v>45056</c:v>
                </c:pt>
                <c:pt idx="2441">
                  <c:v>45057</c:v>
                </c:pt>
                <c:pt idx="2442">
                  <c:v>45058</c:v>
                </c:pt>
                <c:pt idx="2443">
                  <c:v>45061</c:v>
                </c:pt>
                <c:pt idx="2444">
                  <c:v>45062</c:v>
                </c:pt>
                <c:pt idx="2445">
                  <c:v>45063</c:v>
                </c:pt>
                <c:pt idx="2446">
                  <c:v>45064</c:v>
                </c:pt>
                <c:pt idx="2447">
                  <c:v>45065</c:v>
                </c:pt>
                <c:pt idx="2448">
                  <c:v>45068</c:v>
                </c:pt>
                <c:pt idx="2449">
                  <c:v>45069</c:v>
                </c:pt>
                <c:pt idx="2450">
                  <c:v>45070</c:v>
                </c:pt>
                <c:pt idx="2451">
                  <c:v>45071</c:v>
                </c:pt>
                <c:pt idx="2452">
                  <c:v>45072</c:v>
                </c:pt>
                <c:pt idx="2453">
                  <c:v>45075</c:v>
                </c:pt>
                <c:pt idx="2454">
                  <c:v>45076</c:v>
                </c:pt>
                <c:pt idx="2455">
                  <c:v>45077</c:v>
                </c:pt>
                <c:pt idx="2456">
                  <c:v>45078</c:v>
                </c:pt>
                <c:pt idx="2457">
                  <c:v>45079</c:v>
                </c:pt>
                <c:pt idx="2458">
                  <c:v>45082</c:v>
                </c:pt>
                <c:pt idx="2459">
                  <c:v>45083</c:v>
                </c:pt>
                <c:pt idx="2460">
                  <c:v>45084</c:v>
                </c:pt>
                <c:pt idx="2461">
                  <c:v>45085</c:v>
                </c:pt>
                <c:pt idx="2462">
                  <c:v>45086</c:v>
                </c:pt>
                <c:pt idx="2463">
                  <c:v>45089</c:v>
                </c:pt>
                <c:pt idx="2464">
                  <c:v>45090</c:v>
                </c:pt>
                <c:pt idx="2465">
                  <c:v>45091</c:v>
                </c:pt>
                <c:pt idx="2466">
                  <c:v>45092</c:v>
                </c:pt>
                <c:pt idx="2467">
                  <c:v>45093</c:v>
                </c:pt>
                <c:pt idx="2468">
                  <c:v>45096</c:v>
                </c:pt>
                <c:pt idx="2469">
                  <c:v>45097</c:v>
                </c:pt>
                <c:pt idx="2470">
                  <c:v>45098</c:v>
                </c:pt>
                <c:pt idx="2471">
                  <c:v>45099</c:v>
                </c:pt>
                <c:pt idx="2472">
                  <c:v>45100</c:v>
                </c:pt>
                <c:pt idx="2473">
                  <c:v>45103</c:v>
                </c:pt>
                <c:pt idx="2474">
                  <c:v>45104</c:v>
                </c:pt>
                <c:pt idx="2475">
                  <c:v>45105</c:v>
                </c:pt>
                <c:pt idx="2476">
                  <c:v>45106</c:v>
                </c:pt>
                <c:pt idx="2477">
                  <c:v>45107</c:v>
                </c:pt>
                <c:pt idx="2478">
                  <c:v>45110</c:v>
                </c:pt>
                <c:pt idx="2479">
                  <c:v>45111</c:v>
                </c:pt>
                <c:pt idx="2480">
                  <c:v>45112</c:v>
                </c:pt>
                <c:pt idx="2481">
                  <c:v>45113</c:v>
                </c:pt>
                <c:pt idx="2482">
                  <c:v>45114</c:v>
                </c:pt>
                <c:pt idx="2483">
                  <c:v>45117</c:v>
                </c:pt>
                <c:pt idx="2484">
                  <c:v>45118</c:v>
                </c:pt>
                <c:pt idx="2485">
                  <c:v>45119</c:v>
                </c:pt>
                <c:pt idx="2486">
                  <c:v>45120</c:v>
                </c:pt>
                <c:pt idx="2487">
                  <c:v>45121</c:v>
                </c:pt>
                <c:pt idx="2488">
                  <c:v>45124</c:v>
                </c:pt>
                <c:pt idx="2489">
                  <c:v>45125</c:v>
                </c:pt>
                <c:pt idx="2490">
                  <c:v>45126</c:v>
                </c:pt>
                <c:pt idx="2491">
                  <c:v>45127</c:v>
                </c:pt>
                <c:pt idx="2492">
                  <c:v>45128</c:v>
                </c:pt>
                <c:pt idx="2493">
                  <c:v>45131</c:v>
                </c:pt>
                <c:pt idx="2494">
                  <c:v>45132</c:v>
                </c:pt>
                <c:pt idx="2495">
                  <c:v>45133</c:v>
                </c:pt>
                <c:pt idx="2496">
                  <c:v>45134</c:v>
                </c:pt>
                <c:pt idx="2497">
                  <c:v>45135</c:v>
                </c:pt>
                <c:pt idx="2498">
                  <c:v>45138</c:v>
                </c:pt>
                <c:pt idx="2499">
                  <c:v>45139</c:v>
                </c:pt>
                <c:pt idx="2500">
                  <c:v>45140</c:v>
                </c:pt>
                <c:pt idx="2501">
                  <c:v>45141</c:v>
                </c:pt>
                <c:pt idx="2502">
                  <c:v>45142</c:v>
                </c:pt>
                <c:pt idx="2503">
                  <c:v>45145</c:v>
                </c:pt>
                <c:pt idx="2504">
                  <c:v>45146</c:v>
                </c:pt>
                <c:pt idx="2505">
                  <c:v>45147</c:v>
                </c:pt>
                <c:pt idx="2506">
                  <c:v>45148</c:v>
                </c:pt>
                <c:pt idx="2507">
                  <c:v>45149</c:v>
                </c:pt>
                <c:pt idx="2508">
                  <c:v>45152</c:v>
                </c:pt>
                <c:pt idx="2509">
                  <c:v>45153</c:v>
                </c:pt>
                <c:pt idx="2510">
                  <c:v>45154</c:v>
                </c:pt>
                <c:pt idx="2511">
                  <c:v>45155</c:v>
                </c:pt>
                <c:pt idx="2512">
                  <c:v>45156</c:v>
                </c:pt>
                <c:pt idx="2513">
                  <c:v>45159</c:v>
                </c:pt>
                <c:pt idx="2514">
                  <c:v>45160</c:v>
                </c:pt>
                <c:pt idx="2515">
                  <c:v>45161</c:v>
                </c:pt>
                <c:pt idx="2516">
                  <c:v>45162</c:v>
                </c:pt>
                <c:pt idx="2517">
                  <c:v>45163</c:v>
                </c:pt>
                <c:pt idx="2518">
                  <c:v>45166</c:v>
                </c:pt>
                <c:pt idx="2519">
                  <c:v>45167</c:v>
                </c:pt>
                <c:pt idx="2520">
                  <c:v>45168</c:v>
                </c:pt>
                <c:pt idx="2521">
                  <c:v>45169</c:v>
                </c:pt>
                <c:pt idx="2522">
                  <c:v>45170</c:v>
                </c:pt>
                <c:pt idx="2523">
                  <c:v>45173</c:v>
                </c:pt>
                <c:pt idx="2524">
                  <c:v>45174</c:v>
                </c:pt>
                <c:pt idx="2525">
                  <c:v>45175</c:v>
                </c:pt>
                <c:pt idx="2526">
                  <c:v>45176</c:v>
                </c:pt>
                <c:pt idx="2527">
                  <c:v>45177</c:v>
                </c:pt>
                <c:pt idx="2528">
                  <c:v>45180</c:v>
                </c:pt>
                <c:pt idx="2529">
                  <c:v>45181</c:v>
                </c:pt>
                <c:pt idx="2530">
                  <c:v>45182</c:v>
                </c:pt>
                <c:pt idx="2531">
                  <c:v>45183</c:v>
                </c:pt>
                <c:pt idx="2532">
                  <c:v>45184</c:v>
                </c:pt>
                <c:pt idx="2533">
                  <c:v>45187</c:v>
                </c:pt>
                <c:pt idx="2534">
                  <c:v>45188</c:v>
                </c:pt>
                <c:pt idx="2535">
                  <c:v>45189</c:v>
                </c:pt>
                <c:pt idx="2536">
                  <c:v>45190</c:v>
                </c:pt>
                <c:pt idx="2537">
                  <c:v>45191</c:v>
                </c:pt>
                <c:pt idx="2538">
                  <c:v>45194</c:v>
                </c:pt>
                <c:pt idx="2539">
                  <c:v>45195</c:v>
                </c:pt>
                <c:pt idx="2540">
                  <c:v>45196</c:v>
                </c:pt>
                <c:pt idx="2541">
                  <c:v>45197</c:v>
                </c:pt>
                <c:pt idx="2542">
                  <c:v>45198</c:v>
                </c:pt>
                <c:pt idx="2543">
                  <c:v>45201</c:v>
                </c:pt>
                <c:pt idx="2544">
                  <c:v>45202</c:v>
                </c:pt>
                <c:pt idx="2545">
                  <c:v>45203</c:v>
                </c:pt>
                <c:pt idx="2546">
                  <c:v>45204</c:v>
                </c:pt>
                <c:pt idx="2547">
                  <c:v>45205</c:v>
                </c:pt>
                <c:pt idx="2548">
                  <c:v>45208</c:v>
                </c:pt>
                <c:pt idx="2549">
                  <c:v>45209</c:v>
                </c:pt>
                <c:pt idx="2550">
                  <c:v>45210</c:v>
                </c:pt>
                <c:pt idx="2551">
                  <c:v>45211</c:v>
                </c:pt>
                <c:pt idx="2552">
                  <c:v>45212</c:v>
                </c:pt>
                <c:pt idx="2553">
                  <c:v>45215</c:v>
                </c:pt>
                <c:pt idx="2554">
                  <c:v>45216</c:v>
                </c:pt>
                <c:pt idx="2555">
                  <c:v>45217</c:v>
                </c:pt>
                <c:pt idx="2556">
                  <c:v>45218</c:v>
                </c:pt>
                <c:pt idx="2557">
                  <c:v>45219</c:v>
                </c:pt>
                <c:pt idx="2558">
                  <c:v>45222</c:v>
                </c:pt>
                <c:pt idx="2559">
                  <c:v>45223</c:v>
                </c:pt>
                <c:pt idx="2560">
                  <c:v>45224</c:v>
                </c:pt>
                <c:pt idx="2561">
                  <c:v>45225</c:v>
                </c:pt>
                <c:pt idx="2562">
                  <c:v>45226</c:v>
                </c:pt>
                <c:pt idx="2563">
                  <c:v>45229</c:v>
                </c:pt>
                <c:pt idx="2564">
                  <c:v>45230</c:v>
                </c:pt>
                <c:pt idx="2565">
                  <c:v>45231</c:v>
                </c:pt>
                <c:pt idx="2566">
                  <c:v>45232</c:v>
                </c:pt>
                <c:pt idx="2567">
                  <c:v>45233</c:v>
                </c:pt>
                <c:pt idx="2568">
                  <c:v>45236</c:v>
                </c:pt>
                <c:pt idx="2569">
                  <c:v>45237</c:v>
                </c:pt>
                <c:pt idx="2570">
                  <c:v>45238</c:v>
                </c:pt>
                <c:pt idx="2571">
                  <c:v>45239</c:v>
                </c:pt>
                <c:pt idx="2572">
                  <c:v>45240</c:v>
                </c:pt>
                <c:pt idx="2573">
                  <c:v>45243</c:v>
                </c:pt>
                <c:pt idx="2574">
                  <c:v>45244</c:v>
                </c:pt>
                <c:pt idx="2575">
                  <c:v>45245</c:v>
                </c:pt>
                <c:pt idx="2576">
                  <c:v>45246</c:v>
                </c:pt>
                <c:pt idx="2577">
                  <c:v>45247</c:v>
                </c:pt>
                <c:pt idx="2578">
                  <c:v>45250</c:v>
                </c:pt>
                <c:pt idx="2579">
                  <c:v>45251</c:v>
                </c:pt>
                <c:pt idx="2580">
                  <c:v>45252</c:v>
                </c:pt>
                <c:pt idx="2581">
                  <c:v>45253</c:v>
                </c:pt>
                <c:pt idx="2582">
                  <c:v>45254</c:v>
                </c:pt>
                <c:pt idx="2583">
                  <c:v>45257</c:v>
                </c:pt>
                <c:pt idx="2584">
                  <c:v>45258</c:v>
                </c:pt>
                <c:pt idx="2585">
                  <c:v>45259</c:v>
                </c:pt>
                <c:pt idx="2586">
                  <c:v>45260</c:v>
                </c:pt>
                <c:pt idx="2587">
                  <c:v>45261</c:v>
                </c:pt>
                <c:pt idx="2588">
                  <c:v>45264</c:v>
                </c:pt>
                <c:pt idx="2589">
                  <c:v>45265</c:v>
                </c:pt>
                <c:pt idx="2590">
                  <c:v>45266</c:v>
                </c:pt>
                <c:pt idx="2591">
                  <c:v>45267</c:v>
                </c:pt>
                <c:pt idx="2592">
                  <c:v>45268</c:v>
                </c:pt>
                <c:pt idx="2593">
                  <c:v>45271</c:v>
                </c:pt>
                <c:pt idx="2594">
                  <c:v>45272</c:v>
                </c:pt>
                <c:pt idx="2595">
                  <c:v>45273</c:v>
                </c:pt>
                <c:pt idx="2596">
                  <c:v>45274</c:v>
                </c:pt>
                <c:pt idx="2597">
                  <c:v>45275</c:v>
                </c:pt>
                <c:pt idx="2598">
                  <c:v>45278</c:v>
                </c:pt>
                <c:pt idx="2599">
                  <c:v>45279</c:v>
                </c:pt>
                <c:pt idx="2600">
                  <c:v>45280</c:v>
                </c:pt>
                <c:pt idx="2601">
                  <c:v>45281</c:v>
                </c:pt>
                <c:pt idx="2602">
                  <c:v>45282</c:v>
                </c:pt>
                <c:pt idx="2603">
                  <c:v>45285</c:v>
                </c:pt>
                <c:pt idx="2604">
                  <c:v>45286</c:v>
                </c:pt>
                <c:pt idx="2605">
                  <c:v>45287</c:v>
                </c:pt>
                <c:pt idx="2606">
                  <c:v>45288</c:v>
                </c:pt>
                <c:pt idx="2607">
                  <c:v>45289</c:v>
                </c:pt>
                <c:pt idx="2608">
                  <c:v>45292</c:v>
                </c:pt>
                <c:pt idx="2609">
                  <c:v>45293</c:v>
                </c:pt>
                <c:pt idx="2610">
                  <c:v>45294</c:v>
                </c:pt>
                <c:pt idx="2611">
                  <c:v>45295</c:v>
                </c:pt>
                <c:pt idx="2612">
                  <c:v>45296</c:v>
                </c:pt>
                <c:pt idx="2613">
                  <c:v>45299</c:v>
                </c:pt>
                <c:pt idx="2614">
                  <c:v>45300</c:v>
                </c:pt>
                <c:pt idx="2615">
                  <c:v>45301</c:v>
                </c:pt>
                <c:pt idx="2616">
                  <c:v>45302</c:v>
                </c:pt>
                <c:pt idx="2617">
                  <c:v>45303</c:v>
                </c:pt>
                <c:pt idx="2618">
                  <c:v>45306</c:v>
                </c:pt>
                <c:pt idx="2619">
                  <c:v>45307</c:v>
                </c:pt>
                <c:pt idx="2620">
                  <c:v>45308</c:v>
                </c:pt>
                <c:pt idx="2621">
                  <c:v>45309</c:v>
                </c:pt>
                <c:pt idx="2622">
                  <c:v>45310</c:v>
                </c:pt>
                <c:pt idx="2623">
                  <c:v>45313</c:v>
                </c:pt>
                <c:pt idx="2624">
                  <c:v>45314</c:v>
                </c:pt>
                <c:pt idx="2625">
                  <c:v>45315</c:v>
                </c:pt>
                <c:pt idx="2626">
                  <c:v>45316</c:v>
                </c:pt>
                <c:pt idx="2627">
                  <c:v>45317</c:v>
                </c:pt>
                <c:pt idx="2628">
                  <c:v>45320</c:v>
                </c:pt>
                <c:pt idx="2629">
                  <c:v>45321</c:v>
                </c:pt>
                <c:pt idx="2630">
                  <c:v>45322</c:v>
                </c:pt>
                <c:pt idx="2631">
                  <c:v>45323</c:v>
                </c:pt>
                <c:pt idx="2632">
                  <c:v>45324</c:v>
                </c:pt>
                <c:pt idx="2633">
                  <c:v>45327</c:v>
                </c:pt>
                <c:pt idx="2634">
                  <c:v>45328</c:v>
                </c:pt>
                <c:pt idx="2635">
                  <c:v>45329</c:v>
                </c:pt>
                <c:pt idx="2636">
                  <c:v>45330</c:v>
                </c:pt>
                <c:pt idx="2637">
                  <c:v>45331</c:v>
                </c:pt>
                <c:pt idx="2638">
                  <c:v>45334</c:v>
                </c:pt>
                <c:pt idx="2639">
                  <c:v>45335</c:v>
                </c:pt>
                <c:pt idx="2640">
                  <c:v>45336</c:v>
                </c:pt>
                <c:pt idx="2641">
                  <c:v>45337</c:v>
                </c:pt>
                <c:pt idx="2642">
                  <c:v>45338</c:v>
                </c:pt>
                <c:pt idx="2643">
                  <c:v>45341</c:v>
                </c:pt>
                <c:pt idx="2644">
                  <c:v>45342</c:v>
                </c:pt>
                <c:pt idx="2645">
                  <c:v>45343</c:v>
                </c:pt>
                <c:pt idx="2646">
                  <c:v>45344</c:v>
                </c:pt>
                <c:pt idx="2647">
                  <c:v>45345</c:v>
                </c:pt>
                <c:pt idx="2648">
                  <c:v>45348</c:v>
                </c:pt>
                <c:pt idx="2649">
                  <c:v>45349</c:v>
                </c:pt>
                <c:pt idx="2650">
                  <c:v>45350</c:v>
                </c:pt>
                <c:pt idx="2651">
                  <c:v>45351</c:v>
                </c:pt>
                <c:pt idx="2652">
                  <c:v>45352</c:v>
                </c:pt>
                <c:pt idx="2653">
                  <c:v>45355</c:v>
                </c:pt>
                <c:pt idx="2654">
                  <c:v>45356</c:v>
                </c:pt>
                <c:pt idx="2655">
                  <c:v>45357</c:v>
                </c:pt>
                <c:pt idx="2656">
                  <c:v>45358</c:v>
                </c:pt>
                <c:pt idx="2657">
                  <c:v>45359</c:v>
                </c:pt>
                <c:pt idx="2658">
                  <c:v>45362</c:v>
                </c:pt>
                <c:pt idx="2659">
                  <c:v>45363</c:v>
                </c:pt>
                <c:pt idx="2660">
                  <c:v>45364</c:v>
                </c:pt>
                <c:pt idx="2661">
                  <c:v>45365</c:v>
                </c:pt>
                <c:pt idx="2662">
                  <c:v>45366</c:v>
                </c:pt>
                <c:pt idx="2663">
                  <c:v>45369</c:v>
                </c:pt>
                <c:pt idx="2664">
                  <c:v>45370</c:v>
                </c:pt>
                <c:pt idx="2665">
                  <c:v>45371</c:v>
                </c:pt>
                <c:pt idx="2666">
                  <c:v>45372</c:v>
                </c:pt>
                <c:pt idx="2667">
                  <c:v>45373</c:v>
                </c:pt>
                <c:pt idx="2668">
                  <c:v>45376</c:v>
                </c:pt>
                <c:pt idx="2669">
                  <c:v>45377</c:v>
                </c:pt>
                <c:pt idx="2670">
                  <c:v>45378</c:v>
                </c:pt>
                <c:pt idx="2671">
                  <c:v>45379</c:v>
                </c:pt>
                <c:pt idx="2672">
                  <c:v>45380</c:v>
                </c:pt>
                <c:pt idx="2673">
                  <c:v>45383</c:v>
                </c:pt>
                <c:pt idx="2674">
                  <c:v>45384</c:v>
                </c:pt>
                <c:pt idx="2675">
                  <c:v>45385</c:v>
                </c:pt>
                <c:pt idx="2676">
                  <c:v>45386</c:v>
                </c:pt>
                <c:pt idx="2677">
                  <c:v>45387</c:v>
                </c:pt>
                <c:pt idx="2678">
                  <c:v>45390</c:v>
                </c:pt>
                <c:pt idx="2679">
                  <c:v>45391</c:v>
                </c:pt>
                <c:pt idx="2680">
                  <c:v>45392</c:v>
                </c:pt>
                <c:pt idx="2681">
                  <c:v>45393</c:v>
                </c:pt>
                <c:pt idx="2682">
                  <c:v>45394</c:v>
                </c:pt>
                <c:pt idx="2683">
                  <c:v>45397</c:v>
                </c:pt>
                <c:pt idx="2684">
                  <c:v>45398</c:v>
                </c:pt>
                <c:pt idx="2685">
                  <c:v>45399</c:v>
                </c:pt>
                <c:pt idx="2686">
                  <c:v>45400</c:v>
                </c:pt>
                <c:pt idx="2687">
                  <c:v>45401</c:v>
                </c:pt>
                <c:pt idx="2688">
                  <c:v>45404</c:v>
                </c:pt>
                <c:pt idx="2689">
                  <c:v>45405</c:v>
                </c:pt>
                <c:pt idx="2690">
                  <c:v>45406</c:v>
                </c:pt>
                <c:pt idx="2691">
                  <c:v>45407</c:v>
                </c:pt>
                <c:pt idx="2692">
                  <c:v>45408</c:v>
                </c:pt>
                <c:pt idx="2693">
                  <c:v>45411</c:v>
                </c:pt>
                <c:pt idx="2694">
                  <c:v>45412</c:v>
                </c:pt>
                <c:pt idx="2695">
                  <c:v>45413</c:v>
                </c:pt>
                <c:pt idx="2696">
                  <c:v>45414</c:v>
                </c:pt>
                <c:pt idx="2697">
                  <c:v>45415</c:v>
                </c:pt>
                <c:pt idx="2698">
                  <c:v>45418</c:v>
                </c:pt>
                <c:pt idx="2699">
                  <c:v>45419</c:v>
                </c:pt>
                <c:pt idx="2700">
                  <c:v>45420</c:v>
                </c:pt>
                <c:pt idx="2701">
                  <c:v>45421</c:v>
                </c:pt>
                <c:pt idx="2702">
                  <c:v>45422</c:v>
                </c:pt>
                <c:pt idx="2703">
                  <c:v>45425</c:v>
                </c:pt>
                <c:pt idx="2704">
                  <c:v>45426</c:v>
                </c:pt>
                <c:pt idx="2705">
                  <c:v>45427</c:v>
                </c:pt>
                <c:pt idx="2706">
                  <c:v>45428</c:v>
                </c:pt>
                <c:pt idx="2707">
                  <c:v>45429</c:v>
                </c:pt>
                <c:pt idx="2708">
                  <c:v>45432</c:v>
                </c:pt>
                <c:pt idx="2709">
                  <c:v>45433</c:v>
                </c:pt>
                <c:pt idx="2710">
                  <c:v>45434</c:v>
                </c:pt>
                <c:pt idx="2711">
                  <c:v>45435</c:v>
                </c:pt>
                <c:pt idx="2712">
                  <c:v>45436</c:v>
                </c:pt>
                <c:pt idx="2713">
                  <c:v>45439</c:v>
                </c:pt>
                <c:pt idx="2714">
                  <c:v>45440</c:v>
                </c:pt>
                <c:pt idx="2715">
                  <c:v>45441</c:v>
                </c:pt>
                <c:pt idx="2716">
                  <c:v>45442</c:v>
                </c:pt>
                <c:pt idx="2717">
                  <c:v>45443</c:v>
                </c:pt>
                <c:pt idx="2718">
                  <c:v>45446</c:v>
                </c:pt>
                <c:pt idx="2719">
                  <c:v>45447</c:v>
                </c:pt>
                <c:pt idx="2720">
                  <c:v>45448</c:v>
                </c:pt>
                <c:pt idx="2721">
                  <c:v>45449</c:v>
                </c:pt>
                <c:pt idx="2722">
                  <c:v>45450</c:v>
                </c:pt>
                <c:pt idx="2723">
                  <c:v>45453</c:v>
                </c:pt>
                <c:pt idx="2724">
                  <c:v>45454</c:v>
                </c:pt>
                <c:pt idx="2725">
                  <c:v>45455</c:v>
                </c:pt>
                <c:pt idx="2726">
                  <c:v>45456</c:v>
                </c:pt>
                <c:pt idx="2727">
                  <c:v>45457</c:v>
                </c:pt>
                <c:pt idx="2728">
                  <c:v>45460</c:v>
                </c:pt>
                <c:pt idx="2729">
                  <c:v>45461</c:v>
                </c:pt>
                <c:pt idx="2730">
                  <c:v>45462</c:v>
                </c:pt>
                <c:pt idx="2731">
                  <c:v>45463</c:v>
                </c:pt>
                <c:pt idx="2732">
                  <c:v>45464</c:v>
                </c:pt>
                <c:pt idx="2733">
                  <c:v>45467</c:v>
                </c:pt>
                <c:pt idx="2734">
                  <c:v>45468</c:v>
                </c:pt>
                <c:pt idx="2735">
                  <c:v>45469</c:v>
                </c:pt>
                <c:pt idx="2736">
                  <c:v>45470</c:v>
                </c:pt>
                <c:pt idx="2737">
                  <c:v>45471</c:v>
                </c:pt>
                <c:pt idx="2738">
                  <c:v>45474</c:v>
                </c:pt>
                <c:pt idx="2739">
                  <c:v>45475</c:v>
                </c:pt>
                <c:pt idx="2740">
                  <c:v>45476</c:v>
                </c:pt>
                <c:pt idx="2741">
                  <c:v>45477</c:v>
                </c:pt>
                <c:pt idx="2742">
                  <c:v>45478</c:v>
                </c:pt>
                <c:pt idx="2743">
                  <c:v>45481</c:v>
                </c:pt>
                <c:pt idx="2744">
                  <c:v>45482</c:v>
                </c:pt>
                <c:pt idx="2745">
                  <c:v>45483</c:v>
                </c:pt>
                <c:pt idx="2746">
                  <c:v>45484</c:v>
                </c:pt>
                <c:pt idx="2747">
                  <c:v>45485</c:v>
                </c:pt>
                <c:pt idx="2748">
                  <c:v>45488</c:v>
                </c:pt>
                <c:pt idx="2749">
                  <c:v>45489</c:v>
                </c:pt>
                <c:pt idx="2750">
                  <c:v>45490</c:v>
                </c:pt>
                <c:pt idx="2751">
                  <c:v>45491</c:v>
                </c:pt>
                <c:pt idx="2752">
                  <c:v>45492</c:v>
                </c:pt>
                <c:pt idx="2753">
                  <c:v>45495</c:v>
                </c:pt>
                <c:pt idx="2754">
                  <c:v>45496</c:v>
                </c:pt>
                <c:pt idx="2755">
                  <c:v>45497</c:v>
                </c:pt>
                <c:pt idx="2756">
                  <c:v>45498</c:v>
                </c:pt>
                <c:pt idx="2757">
                  <c:v>45499</c:v>
                </c:pt>
                <c:pt idx="2758">
                  <c:v>45502</c:v>
                </c:pt>
                <c:pt idx="2759">
                  <c:v>45503</c:v>
                </c:pt>
                <c:pt idx="2760">
                  <c:v>45504</c:v>
                </c:pt>
                <c:pt idx="2761">
                  <c:v>45505</c:v>
                </c:pt>
                <c:pt idx="2762">
                  <c:v>45506</c:v>
                </c:pt>
                <c:pt idx="2763">
                  <c:v>45509</c:v>
                </c:pt>
                <c:pt idx="2764">
                  <c:v>45510</c:v>
                </c:pt>
                <c:pt idx="2765">
                  <c:v>45511</c:v>
                </c:pt>
                <c:pt idx="2766">
                  <c:v>45512</c:v>
                </c:pt>
                <c:pt idx="2767">
                  <c:v>45513</c:v>
                </c:pt>
                <c:pt idx="2768">
                  <c:v>45516</c:v>
                </c:pt>
                <c:pt idx="2769">
                  <c:v>45517</c:v>
                </c:pt>
                <c:pt idx="2770">
                  <c:v>45518</c:v>
                </c:pt>
                <c:pt idx="2771">
                  <c:v>45519</c:v>
                </c:pt>
                <c:pt idx="2772">
                  <c:v>45520</c:v>
                </c:pt>
                <c:pt idx="2773">
                  <c:v>45523</c:v>
                </c:pt>
                <c:pt idx="2774">
                  <c:v>45524</c:v>
                </c:pt>
                <c:pt idx="2775">
                  <c:v>45525</c:v>
                </c:pt>
                <c:pt idx="2776">
                  <c:v>45526</c:v>
                </c:pt>
                <c:pt idx="2777">
                  <c:v>45527</c:v>
                </c:pt>
                <c:pt idx="2778">
                  <c:v>45530</c:v>
                </c:pt>
                <c:pt idx="2779">
                  <c:v>45531</c:v>
                </c:pt>
                <c:pt idx="2780">
                  <c:v>45532</c:v>
                </c:pt>
                <c:pt idx="2781">
                  <c:v>45533</c:v>
                </c:pt>
                <c:pt idx="2782">
                  <c:v>45534</c:v>
                </c:pt>
                <c:pt idx="2783">
                  <c:v>45537</c:v>
                </c:pt>
                <c:pt idx="2784">
                  <c:v>45538</c:v>
                </c:pt>
              </c:numCache>
            </c:numRef>
          </c:cat>
          <c:val>
            <c:numRef>
              <c:f>Sheet1!$C$2:$C$2786</c:f>
              <c:numCache>
                <c:formatCode>General</c:formatCode>
                <c:ptCount val="2785"/>
                <c:pt idx="0">
                  <c:v>3.0282</c:v>
                </c:pt>
                <c:pt idx="1">
                  <c:v>2.9889999999999999</c:v>
                </c:pt>
                <c:pt idx="2">
                  <c:v>2.9948000000000001</c:v>
                </c:pt>
                <c:pt idx="3">
                  <c:v>2.9575999999999998</c:v>
                </c:pt>
                <c:pt idx="4">
                  <c:v>2.9390999999999998</c:v>
                </c:pt>
                <c:pt idx="5">
                  <c:v>2.9893999999999998</c:v>
                </c:pt>
                <c:pt idx="6">
                  <c:v>2.9651999999999998</c:v>
                </c:pt>
                <c:pt idx="7">
                  <c:v>2.8578999999999999</c:v>
                </c:pt>
                <c:pt idx="8">
                  <c:v>2.8256999999999999</c:v>
                </c:pt>
                <c:pt idx="9">
                  <c:v>2.8708999999999998</c:v>
                </c:pt>
                <c:pt idx="10">
                  <c:v>2.8912</c:v>
                </c:pt>
                <c:pt idx="11">
                  <c:v>2.8414000000000001</c:v>
                </c:pt>
                <c:pt idx="12">
                  <c:v>2.8193999999999999</c:v>
                </c:pt>
                <c:pt idx="13">
                  <c:v>2.8193999999999999</c:v>
                </c:pt>
                <c:pt idx="14">
                  <c:v>2.8285999999999998</c:v>
                </c:pt>
                <c:pt idx="15">
                  <c:v>2.8656000000000001</c:v>
                </c:pt>
                <c:pt idx="16">
                  <c:v>2.7772000000000001</c:v>
                </c:pt>
                <c:pt idx="17">
                  <c:v>2.7149999999999999</c:v>
                </c:pt>
                <c:pt idx="18">
                  <c:v>2.7479</c:v>
                </c:pt>
                <c:pt idx="19">
                  <c:v>2.7488000000000001</c:v>
                </c:pt>
                <c:pt idx="20">
                  <c:v>2.6766999999999999</c:v>
                </c:pt>
                <c:pt idx="21">
                  <c:v>2.6949000000000001</c:v>
                </c:pt>
                <c:pt idx="22">
                  <c:v>2.6440000000000001</c:v>
                </c:pt>
                <c:pt idx="23">
                  <c:v>2.5760999999999998</c:v>
                </c:pt>
                <c:pt idx="24">
                  <c:v>2.6294</c:v>
                </c:pt>
                <c:pt idx="25">
                  <c:v>2.6675</c:v>
                </c:pt>
                <c:pt idx="26">
                  <c:v>2.7002999999999999</c:v>
                </c:pt>
                <c:pt idx="27">
                  <c:v>2.6829000000000001</c:v>
                </c:pt>
                <c:pt idx="28">
                  <c:v>2.6674000000000002</c:v>
                </c:pt>
                <c:pt idx="29">
                  <c:v>2.7250000000000001</c:v>
                </c:pt>
                <c:pt idx="30">
                  <c:v>2.7608000000000001</c:v>
                </c:pt>
                <c:pt idx="31">
                  <c:v>2.7320000000000002</c:v>
                </c:pt>
                <c:pt idx="32">
                  <c:v>2.7427999999999999</c:v>
                </c:pt>
                <c:pt idx="33">
                  <c:v>2.7427999999999999</c:v>
                </c:pt>
                <c:pt idx="34">
                  <c:v>2.7069000000000001</c:v>
                </c:pt>
                <c:pt idx="35">
                  <c:v>2.7391999999999999</c:v>
                </c:pt>
                <c:pt idx="36">
                  <c:v>2.7509000000000001</c:v>
                </c:pt>
                <c:pt idx="37">
                  <c:v>2.7309999999999999</c:v>
                </c:pt>
                <c:pt idx="38">
                  <c:v>2.7382</c:v>
                </c:pt>
                <c:pt idx="39">
                  <c:v>2.7023000000000001</c:v>
                </c:pt>
                <c:pt idx="40">
                  <c:v>2.6655000000000002</c:v>
                </c:pt>
                <c:pt idx="41">
                  <c:v>2.6387</c:v>
                </c:pt>
                <c:pt idx="42">
                  <c:v>2.6476000000000002</c:v>
                </c:pt>
                <c:pt idx="43">
                  <c:v>2.6012</c:v>
                </c:pt>
                <c:pt idx="44">
                  <c:v>2.6977000000000002</c:v>
                </c:pt>
                <c:pt idx="45">
                  <c:v>2.7048000000000001</c:v>
                </c:pt>
                <c:pt idx="46">
                  <c:v>2.7372999999999998</c:v>
                </c:pt>
                <c:pt idx="47">
                  <c:v>2.7879</c:v>
                </c:pt>
                <c:pt idx="48">
                  <c:v>2.7770000000000001</c:v>
                </c:pt>
                <c:pt idx="49">
                  <c:v>2.7679999999999998</c:v>
                </c:pt>
                <c:pt idx="50">
                  <c:v>2.73</c:v>
                </c:pt>
                <c:pt idx="51">
                  <c:v>2.6446000000000001</c:v>
                </c:pt>
                <c:pt idx="52">
                  <c:v>2.6543000000000001</c:v>
                </c:pt>
                <c:pt idx="53">
                  <c:v>2.6920999999999999</c:v>
                </c:pt>
                <c:pt idx="54">
                  <c:v>2.6722000000000001</c:v>
                </c:pt>
                <c:pt idx="55">
                  <c:v>2.7725</c:v>
                </c:pt>
                <c:pt idx="56">
                  <c:v>2.7715999999999998</c:v>
                </c:pt>
                <c:pt idx="57">
                  <c:v>2.7425999999999999</c:v>
                </c:pt>
                <c:pt idx="58">
                  <c:v>2.7281</c:v>
                </c:pt>
                <c:pt idx="59">
                  <c:v>2.7480000000000002</c:v>
                </c:pt>
                <c:pt idx="60">
                  <c:v>2.6919</c:v>
                </c:pt>
                <c:pt idx="61">
                  <c:v>2.681</c:v>
                </c:pt>
                <c:pt idx="62">
                  <c:v>2.7208000000000001</c:v>
                </c:pt>
                <c:pt idx="63">
                  <c:v>2.718</c:v>
                </c:pt>
                <c:pt idx="64">
                  <c:v>2.7524999999999999</c:v>
                </c:pt>
                <c:pt idx="65">
                  <c:v>2.8045</c:v>
                </c:pt>
                <c:pt idx="66">
                  <c:v>2.7972000000000001</c:v>
                </c:pt>
                <c:pt idx="67">
                  <c:v>2.7206999999999999</c:v>
                </c:pt>
                <c:pt idx="68">
                  <c:v>2.6998000000000002</c:v>
                </c:pt>
                <c:pt idx="69">
                  <c:v>2.6808000000000001</c:v>
                </c:pt>
                <c:pt idx="70">
                  <c:v>2.6898</c:v>
                </c:pt>
                <c:pt idx="71">
                  <c:v>2.6474000000000002</c:v>
                </c:pt>
                <c:pt idx="72">
                  <c:v>2.6246999999999998</c:v>
                </c:pt>
                <c:pt idx="73">
                  <c:v>2.6472000000000002</c:v>
                </c:pt>
                <c:pt idx="74">
                  <c:v>2.6282999999999999</c:v>
                </c:pt>
                <c:pt idx="75">
                  <c:v>2.6282000000000001</c:v>
                </c:pt>
                <c:pt idx="76">
                  <c:v>2.7214999999999998</c:v>
                </c:pt>
                <c:pt idx="77">
                  <c:v>2.7214999999999998</c:v>
                </c:pt>
                <c:pt idx="78">
                  <c:v>2.7151000000000001</c:v>
                </c:pt>
                <c:pt idx="79">
                  <c:v>2.7105000000000001</c:v>
                </c:pt>
                <c:pt idx="80">
                  <c:v>2.6987000000000001</c:v>
                </c:pt>
                <c:pt idx="81">
                  <c:v>2.6804999999999999</c:v>
                </c:pt>
                <c:pt idx="82">
                  <c:v>2.6623000000000001</c:v>
                </c:pt>
                <c:pt idx="83">
                  <c:v>2.7004999999999999</c:v>
                </c:pt>
                <c:pt idx="84">
                  <c:v>2.6913</c:v>
                </c:pt>
                <c:pt idx="85">
                  <c:v>2.6459000000000001</c:v>
                </c:pt>
                <c:pt idx="86">
                  <c:v>2.6133000000000002</c:v>
                </c:pt>
                <c:pt idx="87">
                  <c:v>2.5842999999999998</c:v>
                </c:pt>
                <c:pt idx="88">
                  <c:v>2.6067999999999998</c:v>
                </c:pt>
                <c:pt idx="89">
                  <c:v>2.5914000000000001</c:v>
                </c:pt>
                <c:pt idx="90">
                  <c:v>2.5878000000000001</c:v>
                </c:pt>
                <c:pt idx="91">
                  <c:v>2.6160999999999999</c:v>
                </c:pt>
                <c:pt idx="92">
                  <c:v>2.6233</c:v>
                </c:pt>
                <c:pt idx="93">
                  <c:v>2.6610999999999998</c:v>
                </c:pt>
                <c:pt idx="94">
                  <c:v>2.6089000000000002</c:v>
                </c:pt>
                <c:pt idx="95">
                  <c:v>2.5427</c:v>
                </c:pt>
                <c:pt idx="96">
                  <c:v>2.4893000000000001</c:v>
                </c:pt>
                <c:pt idx="97">
                  <c:v>2.5230999999999999</c:v>
                </c:pt>
                <c:pt idx="98">
                  <c:v>2.5445000000000002</c:v>
                </c:pt>
                <c:pt idx="99">
                  <c:v>2.5106000000000002</c:v>
                </c:pt>
                <c:pt idx="100">
                  <c:v>2.532</c:v>
                </c:pt>
                <c:pt idx="101">
                  <c:v>2.5499000000000001</c:v>
                </c:pt>
                <c:pt idx="102">
                  <c:v>2.5320999999999998</c:v>
                </c:pt>
                <c:pt idx="103">
                  <c:v>2.5320999999999998</c:v>
                </c:pt>
                <c:pt idx="104">
                  <c:v>2.5142000000000002</c:v>
                </c:pt>
                <c:pt idx="105">
                  <c:v>2.4430999999999998</c:v>
                </c:pt>
                <c:pt idx="106">
                  <c:v>2.4643999999999999</c:v>
                </c:pt>
                <c:pt idx="107">
                  <c:v>2.4759000000000002</c:v>
                </c:pt>
                <c:pt idx="108">
                  <c:v>2.5266999999999999</c:v>
                </c:pt>
                <c:pt idx="109">
                  <c:v>2.5985</c:v>
                </c:pt>
                <c:pt idx="110">
                  <c:v>2.6021000000000001</c:v>
                </c:pt>
                <c:pt idx="111">
                  <c:v>2.5823999999999998</c:v>
                </c:pt>
                <c:pt idx="112">
                  <c:v>2.5869</c:v>
                </c:pt>
                <c:pt idx="113">
                  <c:v>2.6032000000000002</c:v>
                </c:pt>
                <c:pt idx="114">
                  <c:v>2.6438999999999999</c:v>
                </c:pt>
                <c:pt idx="115">
                  <c:v>2.6394000000000002</c:v>
                </c:pt>
                <c:pt idx="116">
                  <c:v>2.5951</c:v>
                </c:pt>
                <c:pt idx="117">
                  <c:v>2.6032999999999999</c:v>
                </c:pt>
                <c:pt idx="118">
                  <c:v>2.597</c:v>
                </c:pt>
                <c:pt idx="119">
                  <c:v>2.6522999999999999</c:v>
                </c:pt>
                <c:pt idx="120">
                  <c:v>2.5844</c:v>
                </c:pt>
                <c:pt idx="121">
                  <c:v>2.6206</c:v>
                </c:pt>
                <c:pt idx="122">
                  <c:v>2.6052</c:v>
                </c:pt>
                <c:pt idx="123">
                  <c:v>2.6261000000000001</c:v>
                </c:pt>
                <c:pt idx="124">
                  <c:v>2.5781000000000001</c:v>
                </c:pt>
                <c:pt idx="125">
                  <c:v>2.5592000000000001</c:v>
                </c:pt>
                <c:pt idx="126">
                  <c:v>2.5286</c:v>
                </c:pt>
                <c:pt idx="127">
                  <c:v>2.5339999999999998</c:v>
                </c:pt>
                <c:pt idx="128">
                  <c:v>2.5304000000000002</c:v>
                </c:pt>
                <c:pt idx="129">
                  <c:v>2.5647000000000002</c:v>
                </c:pt>
                <c:pt idx="130">
                  <c:v>2.6263999999999998</c:v>
                </c:pt>
                <c:pt idx="131">
                  <c:v>2.6383000000000001</c:v>
                </c:pt>
                <c:pt idx="132">
                  <c:v>2.6383000000000001</c:v>
                </c:pt>
                <c:pt idx="133">
                  <c:v>2.6110000000000002</c:v>
                </c:pt>
                <c:pt idx="134">
                  <c:v>2.5556999999999999</c:v>
                </c:pt>
                <c:pt idx="135">
                  <c:v>2.5503</c:v>
                </c:pt>
                <c:pt idx="136">
                  <c:v>2.5358999999999998</c:v>
                </c:pt>
                <c:pt idx="137">
                  <c:v>2.516</c:v>
                </c:pt>
                <c:pt idx="138">
                  <c:v>2.5468000000000002</c:v>
                </c:pt>
                <c:pt idx="139">
                  <c:v>2.5468000000000002</c:v>
                </c:pt>
                <c:pt idx="140">
                  <c:v>2.5259999999999998</c:v>
                </c:pt>
                <c:pt idx="141">
                  <c:v>2.4458000000000002</c:v>
                </c:pt>
                <c:pt idx="142">
                  <c:v>2.4809000000000001</c:v>
                </c:pt>
                <c:pt idx="143">
                  <c:v>2.4674</c:v>
                </c:pt>
                <c:pt idx="144">
                  <c:v>2.4601000000000002</c:v>
                </c:pt>
                <c:pt idx="145">
                  <c:v>2.4655</c:v>
                </c:pt>
                <c:pt idx="146">
                  <c:v>2.5024999999999999</c:v>
                </c:pt>
                <c:pt idx="147">
                  <c:v>2.4655</c:v>
                </c:pt>
                <c:pt idx="148">
                  <c:v>2.4853000000000001</c:v>
                </c:pt>
                <c:pt idx="149">
                  <c:v>2.4601000000000002</c:v>
                </c:pt>
                <c:pt idx="150">
                  <c:v>2.5569000000000002</c:v>
                </c:pt>
                <c:pt idx="151">
                  <c:v>2.5577999999999999</c:v>
                </c:pt>
                <c:pt idx="152">
                  <c:v>2.4925000000000002</c:v>
                </c:pt>
                <c:pt idx="153">
                  <c:v>2.4817</c:v>
                </c:pt>
                <c:pt idx="154">
                  <c:v>2.4843999999999999</c:v>
                </c:pt>
                <c:pt idx="155">
                  <c:v>2.4708000000000001</c:v>
                </c:pt>
                <c:pt idx="156">
                  <c:v>2.4114</c:v>
                </c:pt>
                <c:pt idx="157">
                  <c:v>2.4203000000000001</c:v>
                </c:pt>
                <c:pt idx="158">
                  <c:v>2.4275000000000002</c:v>
                </c:pt>
                <c:pt idx="159">
                  <c:v>2.4491000000000001</c:v>
                </c:pt>
                <c:pt idx="160">
                  <c:v>2.4165999999999999</c:v>
                </c:pt>
                <c:pt idx="161">
                  <c:v>2.4015</c:v>
                </c:pt>
                <c:pt idx="162">
                  <c:v>2.3397000000000001</c:v>
                </c:pt>
                <c:pt idx="163">
                  <c:v>2.3927</c:v>
                </c:pt>
                <c:pt idx="164">
                  <c:v>2.3997000000000002</c:v>
                </c:pt>
                <c:pt idx="165">
                  <c:v>2.4264000000000001</c:v>
                </c:pt>
                <c:pt idx="166">
                  <c:v>2.4068000000000001</c:v>
                </c:pt>
                <c:pt idx="167">
                  <c:v>2.4024000000000001</c:v>
                </c:pt>
                <c:pt idx="168">
                  <c:v>2.3820000000000001</c:v>
                </c:pt>
                <c:pt idx="169">
                  <c:v>2.3961999999999999</c:v>
                </c:pt>
                <c:pt idx="170">
                  <c:v>2.3573</c:v>
                </c:pt>
                <c:pt idx="171">
                  <c:v>2.3361000000000001</c:v>
                </c:pt>
                <c:pt idx="172">
                  <c:v>2.3431000000000002</c:v>
                </c:pt>
                <c:pt idx="173">
                  <c:v>2.3431000000000002</c:v>
                </c:pt>
                <c:pt idx="174">
                  <c:v>2.4211</c:v>
                </c:pt>
                <c:pt idx="175">
                  <c:v>2.3961999999999999</c:v>
                </c:pt>
                <c:pt idx="176">
                  <c:v>2.4497</c:v>
                </c:pt>
                <c:pt idx="177">
                  <c:v>2.4586999999999999</c:v>
                </c:pt>
                <c:pt idx="178">
                  <c:v>2.4712000000000001</c:v>
                </c:pt>
                <c:pt idx="179">
                  <c:v>2.5036</c:v>
                </c:pt>
                <c:pt idx="180">
                  <c:v>2.5413999999999999</c:v>
                </c:pt>
                <c:pt idx="181">
                  <c:v>2.5495999999999999</c:v>
                </c:pt>
                <c:pt idx="182">
                  <c:v>2.6105</c:v>
                </c:pt>
                <c:pt idx="183">
                  <c:v>2.5886999999999998</c:v>
                </c:pt>
                <c:pt idx="184">
                  <c:v>2.5924</c:v>
                </c:pt>
                <c:pt idx="185">
                  <c:v>2.6198000000000001</c:v>
                </c:pt>
                <c:pt idx="186">
                  <c:v>2.6143999999999998</c:v>
                </c:pt>
                <c:pt idx="187">
                  <c:v>2.5745</c:v>
                </c:pt>
                <c:pt idx="188">
                  <c:v>2.5636000000000001</c:v>
                </c:pt>
                <c:pt idx="189">
                  <c:v>2.5274999999999999</c:v>
                </c:pt>
                <c:pt idx="190">
                  <c:v>2.5636999999999999</c:v>
                </c:pt>
                <c:pt idx="191">
                  <c:v>2.5022000000000002</c:v>
                </c:pt>
                <c:pt idx="192">
                  <c:v>2.5276000000000001</c:v>
                </c:pt>
                <c:pt idx="193">
                  <c:v>2.4771000000000001</c:v>
                </c:pt>
                <c:pt idx="194">
                  <c:v>2.4887999999999999</c:v>
                </c:pt>
                <c:pt idx="195">
                  <c:v>2.3856000000000002</c:v>
                </c:pt>
                <c:pt idx="196">
                  <c:v>2.4249999999999998</c:v>
                </c:pt>
                <c:pt idx="197">
                  <c:v>2.4340000000000002</c:v>
                </c:pt>
                <c:pt idx="198">
                  <c:v>2.4196</c:v>
                </c:pt>
                <c:pt idx="199">
                  <c:v>2.3391000000000002</c:v>
                </c:pt>
                <c:pt idx="200">
                  <c:v>2.3212999999999999</c:v>
                </c:pt>
                <c:pt idx="201">
                  <c:v>2.3132999999999999</c:v>
                </c:pt>
                <c:pt idx="202">
                  <c:v>2.2804000000000002</c:v>
                </c:pt>
                <c:pt idx="203">
                  <c:v>2.2804000000000002</c:v>
                </c:pt>
                <c:pt idx="204">
                  <c:v>2.1972999999999998</c:v>
                </c:pt>
                <c:pt idx="205">
                  <c:v>2.1358000000000001</c:v>
                </c:pt>
                <c:pt idx="206">
                  <c:v>2.1558999999999999</c:v>
                </c:pt>
                <c:pt idx="207">
                  <c:v>2.1936</c:v>
                </c:pt>
                <c:pt idx="208">
                  <c:v>2.1909000000000001</c:v>
                </c:pt>
                <c:pt idx="209">
                  <c:v>2.2216999999999998</c:v>
                </c:pt>
                <c:pt idx="210">
                  <c:v>2.2164000000000001</c:v>
                </c:pt>
                <c:pt idx="211">
                  <c:v>2.2711999999999999</c:v>
                </c:pt>
                <c:pt idx="212">
                  <c:v>2.2685</c:v>
                </c:pt>
                <c:pt idx="213">
                  <c:v>2.2605</c:v>
                </c:pt>
                <c:pt idx="214">
                  <c:v>2.2959999999999998</c:v>
                </c:pt>
                <c:pt idx="215">
                  <c:v>2.3174000000000001</c:v>
                </c:pt>
                <c:pt idx="216">
                  <c:v>2.3058000000000001</c:v>
                </c:pt>
                <c:pt idx="217">
                  <c:v>2.3353000000000002</c:v>
                </c:pt>
                <c:pt idx="218">
                  <c:v>2.3424999999999998</c:v>
                </c:pt>
                <c:pt idx="219">
                  <c:v>2.3334999999999999</c:v>
                </c:pt>
                <c:pt idx="220">
                  <c:v>2.3424</c:v>
                </c:pt>
                <c:pt idx="221">
                  <c:v>2.3856000000000002</c:v>
                </c:pt>
                <c:pt idx="222">
                  <c:v>2.2976000000000001</c:v>
                </c:pt>
                <c:pt idx="223">
                  <c:v>2.3603999999999998</c:v>
                </c:pt>
                <c:pt idx="224">
                  <c:v>2.3603999999999998</c:v>
                </c:pt>
                <c:pt idx="225">
                  <c:v>2.3712</c:v>
                </c:pt>
                <c:pt idx="226">
                  <c:v>2.3399000000000001</c:v>
                </c:pt>
                <c:pt idx="227">
                  <c:v>2.3203999999999998</c:v>
                </c:pt>
                <c:pt idx="228">
                  <c:v>2.3399000000000001</c:v>
                </c:pt>
                <c:pt idx="229">
                  <c:v>2.3151000000000002</c:v>
                </c:pt>
                <c:pt idx="230">
                  <c:v>2.3593999999999999</c:v>
                </c:pt>
                <c:pt idx="231">
                  <c:v>2.3372999999999999</c:v>
                </c:pt>
                <c:pt idx="232">
                  <c:v>2.3098999999999998</c:v>
                </c:pt>
                <c:pt idx="233">
                  <c:v>2.3064</c:v>
                </c:pt>
                <c:pt idx="234">
                  <c:v>2.2570000000000001</c:v>
                </c:pt>
                <c:pt idx="235">
                  <c:v>2.2446999999999999</c:v>
                </c:pt>
                <c:pt idx="236">
                  <c:v>2.2446999999999999</c:v>
                </c:pt>
                <c:pt idx="237">
                  <c:v>2.1640000000000001</c:v>
                </c:pt>
                <c:pt idx="238">
                  <c:v>2.2349999999999999</c:v>
                </c:pt>
                <c:pt idx="239">
                  <c:v>2.2923</c:v>
                </c:pt>
                <c:pt idx="240">
                  <c:v>2.2799</c:v>
                </c:pt>
                <c:pt idx="241">
                  <c:v>2.2341000000000002</c:v>
                </c:pt>
                <c:pt idx="242">
                  <c:v>2.3065000000000002</c:v>
                </c:pt>
                <c:pt idx="243">
                  <c:v>2.2570000000000001</c:v>
                </c:pt>
                <c:pt idx="244">
                  <c:v>2.2128999999999999</c:v>
                </c:pt>
                <c:pt idx="245">
                  <c:v>2.1638000000000002</c:v>
                </c:pt>
                <c:pt idx="246">
                  <c:v>2.1619999999999999</c:v>
                </c:pt>
                <c:pt idx="247">
                  <c:v>2.0817000000000001</c:v>
                </c:pt>
                <c:pt idx="248">
                  <c:v>2.1181999999999999</c:v>
                </c:pt>
                <c:pt idx="249">
                  <c:v>2.0590999999999999</c:v>
                </c:pt>
                <c:pt idx="250">
                  <c:v>2.1356000000000002</c:v>
                </c:pt>
                <c:pt idx="251">
                  <c:v>2.2075</c:v>
                </c:pt>
                <c:pt idx="252">
                  <c:v>2.1617999999999999</c:v>
                </c:pt>
                <c:pt idx="253">
                  <c:v>2.1583000000000001</c:v>
                </c:pt>
                <c:pt idx="254">
                  <c:v>2.2614000000000001</c:v>
                </c:pt>
                <c:pt idx="255">
                  <c:v>2.2631999999999999</c:v>
                </c:pt>
                <c:pt idx="256">
                  <c:v>2.2631999999999999</c:v>
                </c:pt>
                <c:pt idx="257">
                  <c:v>2.2498999999999998</c:v>
                </c:pt>
                <c:pt idx="258">
                  <c:v>2.2021000000000002</c:v>
                </c:pt>
                <c:pt idx="259">
                  <c:v>2.1871</c:v>
                </c:pt>
                <c:pt idx="260">
                  <c:v>2.1711999999999998</c:v>
                </c:pt>
                <c:pt idx="261">
                  <c:v>2.1711999999999998</c:v>
                </c:pt>
                <c:pt idx="262">
                  <c:v>2.1105</c:v>
                </c:pt>
                <c:pt idx="263">
                  <c:v>2.032</c:v>
                </c:pt>
                <c:pt idx="264">
                  <c:v>1.9401999999999999</c:v>
                </c:pt>
                <c:pt idx="265">
                  <c:v>1.9677</c:v>
                </c:pt>
                <c:pt idx="266">
                  <c:v>2.0179</c:v>
                </c:pt>
                <c:pt idx="267">
                  <c:v>1.9449000000000001</c:v>
                </c:pt>
                <c:pt idx="268">
                  <c:v>1.907</c:v>
                </c:pt>
                <c:pt idx="269">
                  <c:v>1.9</c:v>
                </c:pt>
                <c:pt idx="270">
                  <c:v>1.8552999999999999</c:v>
                </c:pt>
                <c:pt idx="271">
                  <c:v>1.7149000000000001</c:v>
                </c:pt>
                <c:pt idx="272">
                  <c:v>1.8368</c:v>
                </c:pt>
                <c:pt idx="273">
                  <c:v>1.8368</c:v>
                </c:pt>
                <c:pt idx="274">
                  <c:v>1.788</c:v>
                </c:pt>
                <c:pt idx="275">
                  <c:v>1.8716999999999999</c:v>
                </c:pt>
                <c:pt idx="276">
                  <c:v>1.8631</c:v>
                </c:pt>
                <c:pt idx="277">
                  <c:v>1.7968</c:v>
                </c:pt>
                <c:pt idx="278">
                  <c:v>1.8241000000000001</c:v>
                </c:pt>
                <c:pt idx="279">
                  <c:v>1.8230999999999999</c:v>
                </c:pt>
                <c:pt idx="280">
                  <c:v>1.7206999999999999</c:v>
                </c:pt>
                <c:pt idx="281">
                  <c:v>1.7512000000000001</c:v>
                </c:pt>
                <c:pt idx="282">
                  <c:v>1.6407</c:v>
                </c:pt>
                <c:pt idx="283">
                  <c:v>1.6641999999999999</c:v>
                </c:pt>
                <c:pt idx="284">
                  <c:v>1.7915000000000001</c:v>
                </c:pt>
                <c:pt idx="285">
                  <c:v>1.7513000000000001</c:v>
                </c:pt>
                <c:pt idx="286">
                  <c:v>1.8204</c:v>
                </c:pt>
                <c:pt idx="287">
                  <c:v>1.9567000000000001</c:v>
                </c:pt>
                <c:pt idx="288">
                  <c:v>1.9775</c:v>
                </c:pt>
                <c:pt idx="289">
                  <c:v>1.9966999999999999</c:v>
                </c:pt>
                <c:pt idx="290">
                  <c:v>2.0175999999999998</c:v>
                </c:pt>
                <c:pt idx="291">
                  <c:v>1.9843999999999999</c:v>
                </c:pt>
                <c:pt idx="292">
                  <c:v>2.0503999999999998</c:v>
                </c:pt>
                <c:pt idx="293">
                  <c:v>2.0503999999999998</c:v>
                </c:pt>
                <c:pt idx="294">
                  <c:v>2.1379000000000001</c:v>
                </c:pt>
                <c:pt idx="295">
                  <c:v>2.08</c:v>
                </c:pt>
                <c:pt idx="296">
                  <c:v>2.1141999999999999</c:v>
                </c:pt>
                <c:pt idx="297">
                  <c:v>2.1116999999999999</c:v>
                </c:pt>
                <c:pt idx="298">
                  <c:v>2.0573999999999999</c:v>
                </c:pt>
                <c:pt idx="299">
                  <c:v>1.98</c:v>
                </c:pt>
                <c:pt idx="300">
                  <c:v>1.9688000000000001</c:v>
                </c:pt>
                <c:pt idx="301">
                  <c:v>2.0295000000000001</c:v>
                </c:pt>
                <c:pt idx="302">
                  <c:v>1.9930000000000001</c:v>
                </c:pt>
                <c:pt idx="303">
                  <c:v>2.0819999999999999</c:v>
                </c:pt>
                <c:pt idx="304">
                  <c:v>2.1189</c:v>
                </c:pt>
                <c:pt idx="305">
                  <c:v>2.1172</c:v>
                </c:pt>
                <c:pt idx="306">
                  <c:v>2.1154000000000002</c:v>
                </c:pt>
                <c:pt idx="307">
                  <c:v>2.2414000000000001</c:v>
                </c:pt>
                <c:pt idx="308">
                  <c:v>2.1907000000000001</c:v>
                </c:pt>
                <c:pt idx="309">
                  <c:v>2.1297000000000001</c:v>
                </c:pt>
                <c:pt idx="310">
                  <c:v>2.1086</c:v>
                </c:pt>
                <c:pt idx="311">
                  <c:v>2.1156000000000001</c:v>
                </c:pt>
                <c:pt idx="312">
                  <c:v>2.1139999999999999</c:v>
                </c:pt>
                <c:pt idx="313">
                  <c:v>2.0716999999999999</c:v>
                </c:pt>
                <c:pt idx="314">
                  <c:v>2.0507</c:v>
                </c:pt>
                <c:pt idx="315">
                  <c:v>1.9198999999999999</c:v>
                </c:pt>
                <c:pt idx="316">
                  <c:v>1.9684999999999999</c:v>
                </c:pt>
                <c:pt idx="317">
                  <c:v>1.9302999999999999</c:v>
                </c:pt>
                <c:pt idx="318">
                  <c:v>1.9119999999999999</c:v>
                </c:pt>
                <c:pt idx="319">
                  <c:v>1.8731</c:v>
                </c:pt>
                <c:pt idx="320">
                  <c:v>1.925</c:v>
                </c:pt>
                <c:pt idx="321">
                  <c:v>1.9894000000000001</c:v>
                </c:pt>
                <c:pt idx="322">
                  <c:v>1.9615</c:v>
                </c:pt>
                <c:pt idx="323">
                  <c:v>1.9475</c:v>
                </c:pt>
                <c:pt idx="324">
                  <c:v>1.9231</c:v>
                </c:pt>
                <c:pt idx="325">
                  <c:v>1.8573</c:v>
                </c:pt>
                <c:pt idx="326">
                  <c:v>1.9117</c:v>
                </c:pt>
                <c:pt idx="327">
                  <c:v>1.8389</c:v>
                </c:pt>
                <c:pt idx="328">
                  <c:v>1.8952</c:v>
                </c:pt>
                <c:pt idx="329">
                  <c:v>1.8848</c:v>
                </c:pt>
                <c:pt idx="330">
                  <c:v>1.9047000000000001</c:v>
                </c:pt>
                <c:pt idx="331">
                  <c:v>1.9596</c:v>
                </c:pt>
                <c:pt idx="332">
                  <c:v>1.9473</c:v>
                </c:pt>
                <c:pt idx="333">
                  <c:v>1.9272</c:v>
                </c:pt>
                <c:pt idx="334">
                  <c:v>1.8985000000000001</c:v>
                </c:pt>
                <c:pt idx="335">
                  <c:v>1.8879999999999999</c:v>
                </c:pt>
                <c:pt idx="336">
                  <c:v>1.8896999999999999</c:v>
                </c:pt>
                <c:pt idx="337">
                  <c:v>1.8653</c:v>
                </c:pt>
                <c:pt idx="338">
                  <c:v>1.8895999999999999</c:v>
                </c:pt>
                <c:pt idx="339">
                  <c:v>1.9087000000000001</c:v>
                </c:pt>
                <c:pt idx="340">
                  <c:v>1.9787999999999999</c:v>
                </c:pt>
                <c:pt idx="341">
                  <c:v>1.9577</c:v>
                </c:pt>
                <c:pt idx="342">
                  <c:v>1.9086000000000001</c:v>
                </c:pt>
                <c:pt idx="343">
                  <c:v>1.9208000000000001</c:v>
                </c:pt>
                <c:pt idx="344">
                  <c:v>2.0034000000000001</c:v>
                </c:pt>
                <c:pt idx="345">
                  <c:v>2.0388000000000002</c:v>
                </c:pt>
                <c:pt idx="346">
                  <c:v>2.0316999999999998</c:v>
                </c:pt>
                <c:pt idx="347">
                  <c:v>2.1135000000000002</c:v>
                </c:pt>
                <c:pt idx="348">
                  <c:v>2.1440000000000001</c:v>
                </c:pt>
                <c:pt idx="349">
                  <c:v>2.1852999999999998</c:v>
                </c:pt>
                <c:pt idx="350">
                  <c:v>2.2431000000000001</c:v>
                </c:pt>
                <c:pt idx="351">
                  <c:v>2.1800000000000002</c:v>
                </c:pt>
                <c:pt idx="352">
                  <c:v>2.1478000000000002</c:v>
                </c:pt>
                <c:pt idx="353">
                  <c:v>2.2797000000000001</c:v>
                </c:pt>
                <c:pt idx="354">
                  <c:v>2.2488999999999999</c:v>
                </c:pt>
                <c:pt idx="355">
                  <c:v>2.2926000000000002</c:v>
                </c:pt>
                <c:pt idx="356">
                  <c:v>2.2301000000000002</c:v>
                </c:pt>
                <c:pt idx="357">
                  <c:v>2.1423999999999999</c:v>
                </c:pt>
                <c:pt idx="358">
                  <c:v>2.2336999999999998</c:v>
                </c:pt>
                <c:pt idx="359">
                  <c:v>2.2886000000000002</c:v>
                </c:pt>
                <c:pt idx="360">
                  <c:v>2.2479</c:v>
                </c:pt>
                <c:pt idx="361">
                  <c:v>2.1898</c:v>
                </c:pt>
                <c:pt idx="362">
                  <c:v>2.2092000000000001</c:v>
                </c:pt>
                <c:pt idx="363">
                  <c:v>2.2092000000000001</c:v>
                </c:pt>
                <c:pt idx="364">
                  <c:v>2.1389999999999998</c:v>
                </c:pt>
                <c:pt idx="365">
                  <c:v>2.1284999999999998</c:v>
                </c:pt>
                <c:pt idx="366">
                  <c:v>2.1355</c:v>
                </c:pt>
                <c:pt idx="367">
                  <c:v>2.1214</c:v>
                </c:pt>
                <c:pt idx="368">
                  <c:v>2.1793999999999998</c:v>
                </c:pt>
                <c:pt idx="369">
                  <c:v>2.2624</c:v>
                </c:pt>
                <c:pt idx="370">
                  <c:v>2.3641999999999999</c:v>
                </c:pt>
                <c:pt idx="371">
                  <c:v>2.3069999999999999</c:v>
                </c:pt>
                <c:pt idx="372">
                  <c:v>2.4076</c:v>
                </c:pt>
                <c:pt idx="373">
                  <c:v>2.3824000000000001</c:v>
                </c:pt>
                <c:pt idx="374">
                  <c:v>2.4384000000000001</c:v>
                </c:pt>
                <c:pt idx="375">
                  <c:v>2.4838</c:v>
                </c:pt>
                <c:pt idx="376">
                  <c:v>2.3772000000000002</c:v>
                </c:pt>
                <c:pt idx="377">
                  <c:v>2.3917999999999999</c:v>
                </c:pt>
                <c:pt idx="378">
                  <c:v>2.3559000000000001</c:v>
                </c:pt>
                <c:pt idx="379">
                  <c:v>2.3092999999999999</c:v>
                </c:pt>
                <c:pt idx="380">
                  <c:v>2.3165</c:v>
                </c:pt>
                <c:pt idx="381">
                  <c:v>2.3344999999999998</c:v>
                </c:pt>
                <c:pt idx="382">
                  <c:v>2.2576999999999998</c:v>
                </c:pt>
                <c:pt idx="383">
                  <c:v>2.3725000000000001</c:v>
                </c:pt>
                <c:pt idx="384">
                  <c:v>2.4087000000000001</c:v>
                </c:pt>
                <c:pt idx="385">
                  <c:v>2.3672</c:v>
                </c:pt>
                <c:pt idx="386">
                  <c:v>2.4087999999999998</c:v>
                </c:pt>
                <c:pt idx="387">
                  <c:v>2.4725999999999999</c:v>
                </c:pt>
                <c:pt idx="388">
                  <c:v>2.3241999999999998</c:v>
                </c:pt>
                <c:pt idx="389">
                  <c:v>2.3531</c:v>
                </c:pt>
                <c:pt idx="390">
                  <c:v>2.4218999999999999</c:v>
                </c:pt>
                <c:pt idx="391">
                  <c:v>2.3822999999999999</c:v>
                </c:pt>
                <c:pt idx="392">
                  <c:v>2.3822999999999999</c:v>
                </c:pt>
                <c:pt idx="393">
                  <c:v>2.2850000000000001</c:v>
                </c:pt>
                <c:pt idx="394">
                  <c:v>2.2582</c:v>
                </c:pt>
                <c:pt idx="395">
                  <c:v>2.1922000000000001</c:v>
                </c:pt>
                <c:pt idx="396">
                  <c:v>2.3210999999999999</c:v>
                </c:pt>
                <c:pt idx="397">
                  <c:v>2.3972000000000002</c:v>
                </c:pt>
                <c:pt idx="398">
                  <c:v>2.4538000000000002</c:v>
                </c:pt>
                <c:pt idx="399">
                  <c:v>2.4009999999999998</c:v>
                </c:pt>
                <c:pt idx="400">
                  <c:v>2.3521000000000001</c:v>
                </c:pt>
                <c:pt idx="401">
                  <c:v>2.3502999999999998</c:v>
                </c:pt>
                <c:pt idx="402">
                  <c:v>2.3469000000000002</c:v>
                </c:pt>
                <c:pt idx="403">
                  <c:v>2.3723000000000001</c:v>
                </c:pt>
                <c:pt idx="404">
                  <c:v>2.3252999999999999</c:v>
                </c:pt>
                <c:pt idx="405">
                  <c:v>2.3235000000000001</c:v>
                </c:pt>
                <c:pt idx="406">
                  <c:v>2.2677</c:v>
                </c:pt>
                <c:pt idx="407">
                  <c:v>2.2624</c:v>
                </c:pt>
                <c:pt idx="408">
                  <c:v>2.2174999999999998</c:v>
                </c:pt>
                <c:pt idx="409">
                  <c:v>2.2498999999999998</c:v>
                </c:pt>
                <c:pt idx="410">
                  <c:v>2.2858999999999998</c:v>
                </c:pt>
                <c:pt idx="411">
                  <c:v>2.2589000000000001</c:v>
                </c:pt>
                <c:pt idx="412">
                  <c:v>2.1800999999999999</c:v>
                </c:pt>
                <c:pt idx="413">
                  <c:v>2.1480000000000001</c:v>
                </c:pt>
                <c:pt idx="414">
                  <c:v>2.2212999999999998</c:v>
                </c:pt>
                <c:pt idx="415">
                  <c:v>2.2698999999999998</c:v>
                </c:pt>
                <c:pt idx="416">
                  <c:v>2.2214</c:v>
                </c:pt>
                <c:pt idx="417">
                  <c:v>2.1623000000000001</c:v>
                </c:pt>
                <c:pt idx="418">
                  <c:v>2.2269000000000001</c:v>
                </c:pt>
                <c:pt idx="419">
                  <c:v>2.1408999999999998</c:v>
                </c:pt>
                <c:pt idx="420">
                  <c:v>2.1480000000000001</c:v>
                </c:pt>
                <c:pt idx="421">
                  <c:v>2.1854</c:v>
                </c:pt>
                <c:pt idx="422">
                  <c:v>2.1977000000000002</c:v>
                </c:pt>
                <c:pt idx="423">
                  <c:v>2.1678000000000002</c:v>
                </c:pt>
                <c:pt idx="424">
                  <c:v>2.1924999999999999</c:v>
                </c:pt>
                <c:pt idx="425">
                  <c:v>2.1255999999999999</c:v>
                </c:pt>
                <c:pt idx="426">
                  <c:v>2.0678999999999998</c:v>
                </c:pt>
                <c:pt idx="427">
                  <c:v>2.0365000000000002</c:v>
                </c:pt>
                <c:pt idx="428">
                  <c:v>2.0034000000000001</c:v>
                </c:pt>
                <c:pt idx="429">
                  <c:v>2.0714000000000001</c:v>
                </c:pt>
                <c:pt idx="430">
                  <c:v>2.1751999999999998</c:v>
                </c:pt>
                <c:pt idx="431">
                  <c:v>2.1840999999999999</c:v>
                </c:pt>
                <c:pt idx="432">
                  <c:v>2.1806999999999999</c:v>
                </c:pt>
                <c:pt idx="433">
                  <c:v>2.2179000000000002</c:v>
                </c:pt>
                <c:pt idx="434">
                  <c:v>2.1524000000000001</c:v>
                </c:pt>
                <c:pt idx="435">
                  <c:v>2.1842999999999999</c:v>
                </c:pt>
                <c:pt idx="436">
                  <c:v>2.1596000000000002</c:v>
                </c:pt>
                <c:pt idx="437">
                  <c:v>2.1244000000000001</c:v>
                </c:pt>
                <c:pt idx="438">
                  <c:v>2.1244000000000001</c:v>
                </c:pt>
                <c:pt idx="439">
                  <c:v>2.1827999999999999</c:v>
                </c:pt>
                <c:pt idx="440">
                  <c:v>2.2006000000000001</c:v>
                </c:pt>
                <c:pt idx="441">
                  <c:v>2.222</c:v>
                </c:pt>
                <c:pt idx="442">
                  <c:v>2.1882999999999999</c:v>
                </c:pt>
                <c:pt idx="443">
                  <c:v>2.1831</c:v>
                </c:pt>
                <c:pt idx="444">
                  <c:v>2.2867000000000002</c:v>
                </c:pt>
                <c:pt idx="445">
                  <c:v>2.294</c:v>
                </c:pt>
                <c:pt idx="446">
                  <c:v>2.1903000000000001</c:v>
                </c:pt>
                <c:pt idx="447">
                  <c:v>2.1335999999999999</c:v>
                </c:pt>
                <c:pt idx="448">
                  <c:v>2.2012</c:v>
                </c:pt>
                <c:pt idx="449">
                  <c:v>2.1337000000000002</c:v>
                </c:pt>
                <c:pt idx="450">
                  <c:v>2.1497000000000002</c:v>
                </c:pt>
                <c:pt idx="451">
                  <c:v>2.1265999999999998</c:v>
                </c:pt>
                <c:pt idx="452">
                  <c:v>2.1623000000000001</c:v>
                </c:pt>
                <c:pt idx="453">
                  <c:v>2.0949</c:v>
                </c:pt>
                <c:pt idx="454">
                  <c:v>2.0508000000000002</c:v>
                </c:pt>
                <c:pt idx="455">
                  <c:v>2.0367999999999999</c:v>
                </c:pt>
                <c:pt idx="456">
                  <c:v>2.0367999999999999</c:v>
                </c:pt>
                <c:pt idx="457">
                  <c:v>1.9928999999999999</c:v>
                </c:pt>
                <c:pt idx="458">
                  <c:v>2.0562</c:v>
                </c:pt>
                <c:pt idx="459">
                  <c:v>2.0314999999999999</c:v>
                </c:pt>
                <c:pt idx="460">
                  <c:v>2.0668000000000002</c:v>
                </c:pt>
                <c:pt idx="461">
                  <c:v>2.1040000000000001</c:v>
                </c:pt>
                <c:pt idx="462">
                  <c:v>2.0880999999999998</c:v>
                </c:pt>
                <c:pt idx="463">
                  <c:v>2.0880999999999998</c:v>
                </c:pt>
                <c:pt idx="464">
                  <c:v>2.0438999999999998</c:v>
                </c:pt>
                <c:pt idx="465">
                  <c:v>1.9718</c:v>
                </c:pt>
                <c:pt idx="466">
                  <c:v>2.0175000000000001</c:v>
                </c:pt>
                <c:pt idx="467">
                  <c:v>2.0333999999999999</c:v>
                </c:pt>
                <c:pt idx="468">
                  <c:v>2.0228000000000002</c:v>
                </c:pt>
                <c:pt idx="469">
                  <c:v>2.0670000000000002</c:v>
                </c:pt>
                <c:pt idx="470">
                  <c:v>2.0228000000000002</c:v>
                </c:pt>
                <c:pt idx="471">
                  <c:v>2.0263</c:v>
                </c:pt>
                <c:pt idx="472">
                  <c:v>2.0865999999999998</c:v>
                </c:pt>
                <c:pt idx="473">
                  <c:v>2.0564</c:v>
                </c:pt>
                <c:pt idx="474">
                  <c:v>2.0369999999999999</c:v>
                </c:pt>
                <c:pt idx="475">
                  <c:v>2.1009000000000002</c:v>
                </c:pt>
                <c:pt idx="476">
                  <c:v>2.1724999999999999</c:v>
                </c:pt>
                <c:pt idx="477">
                  <c:v>2.1421000000000001</c:v>
                </c:pt>
                <c:pt idx="478">
                  <c:v>2.1709000000000001</c:v>
                </c:pt>
                <c:pt idx="479">
                  <c:v>2.2105000000000001</c:v>
                </c:pt>
                <c:pt idx="480">
                  <c:v>2.2250000000000001</c:v>
                </c:pt>
                <c:pt idx="481">
                  <c:v>2.2323</c:v>
                </c:pt>
                <c:pt idx="482">
                  <c:v>2.3252000000000002</c:v>
                </c:pt>
                <c:pt idx="483">
                  <c:v>2.3435999999999999</c:v>
                </c:pt>
                <c:pt idx="484">
                  <c:v>2.3418999999999999</c:v>
                </c:pt>
                <c:pt idx="485">
                  <c:v>2.3300999999999998</c:v>
                </c:pt>
                <c:pt idx="486">
                  <c:v>2.3115999999999999</c:v>
                </c:pt>
                <c:pt idx="487">
                  <c:v>2.2658</c:v>
                </c:pt>
                <c:pt idx="488">
                  <c:v>2.2675999999999998</c:v>
                </c:pt>
                <c:pt idx="489">
                  <c:v>2.2658</c:v>
                </c:pt>
                <c:pt idx="490">
                  <c:v>2.2728000000000002</c:v>
                </c:pt>
                <c:pt idx="491">
                  <c:v>2.2482000000000002</c:v>
                </c:pt>
                <c:pt idx="492">
                  <c:v>2.2623000000000002</c:v>
                </c:pt>
                <c:pt idx="493">
                  <c:v>2.2376999999999998</c:v>
                </c:pt>
                <c:pt idx="494">
                  <c:v>2.2376999999999998</c:v>
                </c:pt>
                <c:pt idx="495">
                  <c:v>2.2341000000000002</c:v>
                </c:pt>
                <c:pt idx="496">
                  <c:v>2.2341000000000002</c:v>
                </c:pt>
                <c:pt idx="497">
                  <c:v>2.2201</c:v>
                </c:pt>
                <c:pt idx="498">
                  <c:v>2.206</c:v>
                </c:pt>
                <c:pt idx="499">
                  <c:v>2.1431</c:v>
                </c:pt>
                <c:pt idx="500">
                  <c:v>2.1797</c:v>
                </c:pt>
                <c:pt idx="501">
                  <c:v>2.3136000000000001</c:v>
                </c:pt>
                <c:pt idx="502">
                  <c:v>2.2692999999999999</c:v>
                </c:pt>
                <c:pt idx="503">
                  <c:v>2.2288000000000001</c:v>
                </c:pt>
                <c:pt idx="504">
                  <c:v>2.2181999999999999</c:v>
                </c:pt>
                <c:pt idx="505">
                  <c:v>2.2164000000000001</c:v>
                </c:pt>
                <c:pt idx="506">
                  <c:v>2.2305000000000001</c:v>
                </c:pt>
                <c:pt idx="507">
                  <c:v>2.1269999999999998</c:v>
                </c:pt>
                <c:pt idx="508">
                  <c:v>2.2216999999999998</c:v>
                </c:pt>
                <c:pt idx="509">
                  <c:v>2.2658</c:v>
                </c:pt>
                <c:pt idx="510">
                  <c:v>2.2959999999999998</c:v>
                </c:pt>
                <c:pt idx="511">
                  <c:v>2.2233999999999998</c:v>
                </c:pt>
                <c:pt idx="512">
                  <c:v>2.2040000000000002</c:v>
                </c:pt>
                <c:pt idx="513">
                  <c:v>2.1917</c:v>
                </c:pt>
                <c:pt idx="514">
                  <c:v>2.2357</c:v>
                </c:pt>
                <c:pt idx="515">
                  <c:v>2.2534000000000001</c:v>
                </c:pt>
                <c:pt idx="516">
                  <c:v>2.2410000000000001</c:v>
                </c:pt>
                <c:pt idx="517">
                  <c:v>2.2410000000000001</c:v>
                </c:pt>
                <c:pt idx="518">
                  <c:v>2.2303999999999999</c:v>
                </c:pt>
                <c:pt idx="519">
                  <c:v>2.3050000000000002</c:v>
                </c:pt>
                <c:pt idx="520">
                  <c:v>2.2942999999999998</c:v>
                </c:pt>
                <c:pt idx="521">
                  <c:v>2.2694000000000001</c:v>
                </c:pt>
                <c:pt idx="522">
                  <c:v>2.2694000000000001</c:v>
                </c:pt>
                <c:pt idx="523">
                  <c:v>2.2427999999999999</c:v>
                </c:pt>
                <c:pt idx="524">
                  <c:v>2.2357</c:v>
                </c:pt>
                <c:pt idx="525">
                  <c:v>2.1701999999999999</c:v>
                </c:pt>
                <c:pt idx="526">
                  <c:v>2.1455000000000002</c:v>
                </c:pt>
                <c:pt idx="527">
                  <c:v>2.1156000000000001</c:v>
                </c:pt>
                <c:pt idx="528">
                  <c:v>2.1753999999999998</c:v>
                </c:pt>
                <c:pt idx="529">
                  <c:v>2.1032000000000002</c:v>
                </c:pt>
                <c:pt idx="530">
                  <c:v>2.0926999999999998</c:v>
                </c:pt>
                <c:pt idx="531">
                  <c:v>2.0874000000000001</c:v>
                </c:pt>
                <c:pt idx="532">
                  <c:v>2.0347</c:v>
                </c:pt>
                <c:pt idx="533">
                  <c:v>2.0347</c:v>
                </c:pt>
                <c:pt idx="534">
                  <c:v>2.0556000000000001</c:v>
                </c:pt>
                <c:pt idx="535">
                  <c:v>1.9823999999999999</c:v>
                </c:pt>
                <c:pt idx="536">
                  <c:v>2.0310999999999999</c:v>
                </c:pt>
                <c:pt idx="537">
                  <c:v>2.0518999999999998</c:v>
                </c:pt>
                <c:pt idx="538">
                  <c:v>2.0011999999999999</c:v>
                </c:pt>
                <c:pt idx="539">
                  <c:v>1.9942</c:v>
                </c:pt>
                <c:pt idx="540">
                  <c:v>1.9993000000000001</c:v>
                </c:pt>
                <c:pt idx="541">
                  <c:v>1.9783999999999999</c:v>
                </c:pt>
                <c:pt idx="542">
                  <c:v>1.9209000000000001</c:v>
                </c:pt>
                <c:pt idx="543">
                  <c:v>1.9486000000000001</c:v>
                </c:pt>
                <c:pt idx="544">
                  <c:v>1.8448</c:v>
                </c:pt>
                <c:pt idx="545">
                  <c:v>1.8861000000000001</c:v>
                </c:pt>
                <c:pt idx="546">
                  <c:v>1.8394999999999999</c:v>
                </c:pt>
                <c:pt idx="547">
                  <c:v>1.8357000000000001</c:v>
                </c:pt>
                <c:pt idx="548">
                  <c:v>1.7483</c:v>
                </c:pt>
                <c:pt idx="549">
                  <c:v>1.726</c:v>
                </c:pt>
                <c:pt idx="550">
                  <c:v>1.6680999999999999</c:v>
                </c:pt>
                <c:pt idx="551">
                  <c:v>1.6591</c:v>
                </c:pt>
                <c:pt idx="552">
                  <c:v>1.7481</c:v>
                </c:pt>
                <c:pt idx="553">
                  <c:v>1.7481</c:v>
                </c:pt>
                <c:pt idx="554">
                  <c:v>1.7723</c:v>
                </c:pt>
                <c:pt idx="555">
                  <c:v>1.819</c:v>
                </c:pt>
                <c:pt idx="556">
                  <c:v>1.7396</c:v>
                </c:pt>
                <c:pt idx="557">
                  <c:v>1.7448999999999999</c:v>
                </c:pt>
                <c:pt idx="558">
                  <c:v>1.7518</c:v>
                </c:pt>
                <c:pt idx="559">
                  <c:v>1.7224999999999999</c:v>
                </c:pt>
                <c:pt idx="560">
                  <c:v>1.7484</c:v>
                </c:pt>
                <c:pt idx="561">
                  <c:v>1.7157</c:v>
                </c:pt>
                <c:pt idx="562">
                  <c:v>1.7623</c:v>
                </c:pt>
                <c:pt idx="563">
                  <c:v>1.7346999999999999</c:v>
                </c:pt>
                <c:pt idx="564">
                  <c:v>1.8249</c:v>
                </c:pt>
                <c:pt idx="565">
                  <c:v>1.8406</c:v>
                </c:pt>
                <c:pt idx="566">
                  <c:v>1.8337000000000001</c:v>
                </c:pt>
                <c:pt idx="567">
                  <c:v>1.8741000000000001</c:v>
                </c:pt>
                <c:pt idx="568">
                  <c:v>1.9056999999999999</c:v>
                </c:pt>
                <c:pt idx="569">
                  <c:v>1.8287</c:v>
                </c:pt>
                <c:pt idx="570">
                  <c:v>1.8759999999999999</c:v>
                </c:pt>
                <c:pt idx="571">
                  <c:v>1.9322999999999999</c:v>
                </c:pt>
                <c:pt idx="572">
                  <c:v>1.9839</c:v>
                </c:pt>
                <c:pt idx="573">
                  <c:v>1.9592000000000001</c:v>
                </c:pt>
                <c:pt idx="574">
                  <c:v>1.9699</c:v>
                </c:pt>
                <c:pt idx="575">
                  <c:v>1.9080999999999999</c:v>
                </c:pt>
                <c:pt idx="576">
                  <c:v>1.8957999999999999</c:v>
                </c:pt>
                <c:pt idx="577">
                  <c:v>1.8732</c:v>
                </c:pt>
                <c:pt idx="578">
                  <c:v>1.9155</c:v>
                </c:pt>
                <c:pt idx="579">
                  <c:v>1.9402999999999999</c:v>
                </c:pt>
                <c:pt idx="580">
                  <c:v>1.8786</c:v>
                </c:pt>
                <c:pt idx="581">
                  <c:v>1.9</c:v>
                </c:pt>
                <c:pt idx="582">
                  <c:v>1.9</c:v>
                </c:pt>
                <c:pt idx="583">
                  <c:v>1.8859999999999999</c:v>
                </c:pt>
                <c:pt idx="584">
                  <c:v>1.8035000000000001</c:v>
                </c:pt>
                <c:pt idx="585">
                  <c:v>1.8228</c:v>
                </c:pt>
                <c:pt idx="586">
                  <c:v>1.7686999999999999</c:v>
                </c:pt>
                <c:pt idx="587">
                  <c:v>1.7705</c:v>
                </c:pt>
                <c:pt idx="588">
                  <c:v>1.7618</c:v>
                </c:pt>
                <c:pt idx="589">
                  <c:v>1.7201</c:v>
                </c:pt>
                <c:pt idx="590">
                  <c:v>1.7548999999999999</c:v>
                </c:pt>
                <c:pt idx="591">
                  <c:v>1.6889000000000001</c:v>
                </c:pt>
                <c:pt idx="592">
                  <c:v>1.7166999999999999</c:v>
                </c:pt>
                <c:pt idx="593">
                  <c:v>1.7254</c:v>
                </c:pt>
                <c:pt idx="594">
                  <c:v>1.7761</c:v>
                </c:pt>
                <c:pt idx="595">
                  <c:v>1.7639</c:v>
                </c:pt>
                <c:pt idx="596">
                  <c:v>1.7919</c:v>
                </c:pt>
                <c:pt idx="597">
                  <c:v>1.7518</c:v>
                </c:pt>
                <c:pt idx="598">
                  <c:v>1.7710999999999999</c:v>
                </c:pt>
                <c:pt idx="599">
                  <c:v>1.7850999999999999</c:v>
                </c:pt>
                <c:pt idx="600">
                  <c:v>1.845</c:v>
                </c:pt>
                <c:pt idx="601">
                  <c:v>1.861</c:v>
                </c:pt>
                <c:pt idx="602">
                  <c:v>1.8877999999999999</c:v>
                </c:pt>
                <c:pt idx="603">
                  <c:v>1.9128000000000001</c:v>
                </c:pt>
                <c:pt idx="604">
                  <c:v>1.9271</c:v>
                </c:pt>
                <c:pt idx="605">
                  <c:v>1.8508</c:v>
                </c:pt>
                <c:pt idx="606">
                  <c:v>1.8243</c:v>
                </c:pt>
                <c:pt idx="607">
                  <c:v>1.8332999999999999</c:v>
                </c:pt>
                <c:pt idx="608">
                  <c:v>1.8723000000000001</c:v>
                </c:pt>
                <c:pt idx="609">
                  <c:v>1.7963</c:v>
                </c:pt>
                <c:pt idx="610">
                  <c:v>1.7751999999999999</c:v>
                </c:pt>
                <c:pt idx="611">
                  <c:v>1.7453000000000001</c:v>
                </c:pt>
                <c:pt idx="612">
                  <c:v>1.7788999999999999</c:v>
                </c:pt>
                <c:pt idx="613">
                  <c:v>1.7506999999999999</c:v>
                </c:pt>
                <c:pt idx="614">
                  <c:v>1.7613000000000001</c:v>
                </c:pt>
                <c:pt idx="615">
                  <c:v>1.7366999999999999</c:v>
                </c:pt>
                <c:pt idx="616">
                  <c:v>1.7516</c:v>
                </c:pt>
                <c:pt idx="617">
                  <c:v>1.7000999999999999</c:v>
                </c:pt>
                <c:pt idx="618">
                  <c:v>1.7533000000000001</c:v>
                </c:pt>
                <c:pt idx="619">
                  <c:v>1.7723</c:v>
                </c:pt>
                <c:pt idx="620">
                  <c:v>1.8537999999999999</c:v>
                </c:pt>
                <c:pt idx="621">
                  <c:v>1.8487</c:v>
                </c:pt>
                <c:pt idx="622">
                  <c:v>1.8384</c:v>
                </c:pt>
                <c:pt idx="623">
                  <c:v>1.835</c:v>
                </c:pt>
                <c:pt idx="624">
                  <c:v>1.8629</c:v>
                </c:pt>
                <c:pt idx="625">
                  <c:v>1.8664000000000001</c:v>
                </c:pt>
                <c:pt idx="626">
                  <c:v>1.8282</c:v>
                </c:pt>
                <c:pt idx="627">
                  <c:v>1.851</c:v>
                </c:pt>
                <c:pt idx="628">
                  <c:v>1.851</c:v>
                </c:pt>
                <c:pt idx="629">
                  <c:v>1.8458000000000001</c:v>
                </c:pt>
                <c:pt idx="630">
                  <c:v>1.8353999999999999</c:v>
                </c:pt>
                <c:pt idx="631">
                  <c:v>1.7988999999999999</c:v>
                </c:pt>
                <c:pt idx="632">
                  <c:v>1.7003999999999999</c:v>
                </c:pt>
                <c:pt idx="633">
                  <c:v>1.7366999999999999</c:v>
                </c:pt>
                <c:pt idx="634">
                  <c:v>1.7177</c:v>
                </c:pt>
                <c:pt idx="635">
                  <c:v>1.7021999999999999</c:v>
                </c:pt>
                <c:pt idx="636">
                  <c:v>1.6867000000000001</c:v>
                </c:pt>
                <c:pt idx="637">
                  <c:v>1.6404000000000001</c:v>
                </c:pt>
                <c:pt idx="638">
                  <c:v>1.6095999999999999</c:v>
                </c:pt>
                <c:pt idx="639">
                  <c:v>1.613</c:v>
                </c:pt>
                <c:pt idx="640">
                  <c:v>1.5720000000000001</c:v>
                </c:pt>
                <c:pt idx="641">
                  <c:v>1.5788</c:v>
                </c:pt>
                <c:pt idx="642">
                  <c:v>1.6077999999999999</c:v>
                </c:pt>
                <c:pt idx="643">
                  <c:v>1.6886000000000001</c:v>
                </c:pt>
                <c:pt idx="644">
                  <c:v>1.7059</c:v>
                </c:pt>
                <c:pt idx="645">
                  <c:v>1.6852</c:v>
                </c:pt>
                <c:pt idx="646">
                  <c:v>1.7458</c:v>
                </c:pt>
                <c:pt idx="647">
                  <c:v>1.5599000000000001</c:v>
                </c:pt>
                <c:pt idx="648">
                  <c:v>1.4377</c:v>
                </c:pt>
                <c:pt idx="649">
                  <c:v>1.4663999999999999</c:v>
                </c:pt>
                <c:pt idx="650">
                  <c:v>1.5155000000000001</c:v>
                </c:pt>
                <c:pt idx="651">
                  <c:v>1.4697</c:v>
                </c:pt>
                <c:pt idx="652">
                  <c:v>1.4440999999999999</c:v>
                </c:pt>
                <c:pt idx="653">
                  <c:v>1.4440999999999999</c:v>
                </c:pt>
                <c:pt idx="654">
                  <c:v>1.375</c:v>
                </c:pt>
                <c:pt idx="655">
                  <c:v>1.3682000000000001</c:v>
                </c:pt>
                <c:pt idx="656">
                  <c:v>1.385</c:v>
                </c:pt>
                <c:pt idx="657">
                  <c:v>1.3579000000000001</c:v>
                </c:pt>
                <c:pt idx="658">
                  <c:v>1.4302999999999999</c:v>
                </c:pt>
                <c:pt idx="659">
                  <c:v>1.51</c:v>
                </c:pt>
                <c:pt idx="660">
                  <c:v>1.4742999999999999</c:v>
                </c:pt>
                <c:pt idx="661">
                  <c:v>1.5356000000000001</c:v>
                </c:pt>
                <c:pt idx="662">
                  <c:v>1.5508999999999999</c:v>
                </c:pt>
                <c:pt idx="663">
                  <c:v>1.5818000000000001</c:v>
                </c:pt>
                <c:pt idx="664">
                  <c:v>1.5526</c:v>
                </c:pt>
                <c:pt idx="665">
                  <c:v>1.5801000000000001</c:v>
                </c:pt>
                <c:pt idx="666">
                  <c:v>1.556</c:v>
                </c:pt>
                <c:pt idx="667">
                  <c:v>1.5663</c:v>
                </c:pt>
                <c:pt idx="668">
                  <c:v>1.5730999999999999</c:v>
                </c:pt>
                <c:pt idx="669">
                  <c:v>1.5610999999999999</c:v>
                </c:pt>
                <c:pt idx="670">
                  <c:v>1.4976</c:v>
                </c:pt>
                <c:pt idx="671">
                  <c:v>1.5044</c:v>
                </c:pt>
                <c:pt idx="672">
                  <c:v>1.4531000000000001</c:v>
                </c:pt>
                <c:pt idx="673">
                  <c:v>1.5214000000000001</c:v>
                </c:pt>
                <c:pt idx="674">
                  <c:v>1.5558000000000001</c:v>
                </c:pt>
                <c:pt idx="675">
                  <c:v>1.542</c:v>
                </c:pt>
                <c:pt idx="676">
                  <c:v>1.5007999999999999</c:v>
                </c:pt>
                <c:pt idx="677">
                  <c:v>1.5885</c:v>
                </c:pt>
                <c:pt idx="678">
                  <c:v>1.5920000000000001</c:v>
                </c:pt>
                <c:pt idx="679">
                  <c:v>1.5469999999999999</c:v>
                </c:pt>
                <c:pt idx="680">
                  <c:v>1.5074000000000001</c:v>
                </c:pt>
                <c:pt idx="681">
                  <c:v>1.5592999999999999</c:v>
                </c:pt>
                <c:pt idx="682">
                  <c:v>1.5135000000000001</c:v>
                </c:pt>
                <c:pt idx="683">
                  <c:v>1.5576000000000001</c:v>
                </c:pt>
                <c:pt idx="684">
                  <c:v>1.5746</c:v>
                </c:pt>
                <c:pt idx="685">
                  <c:v>1.5490999999999999</c:v>
                </c:pt>
                <c:pt idx="686">
                  <c:v>1.5356000000000001</c:v>
                </c:pt>
                <c:pt idx="687">
                  <c:v>1.5781000000000001</c:v>
                </c:pt>
                <c:pt idx="688">
                  <c:v>1.5424</c:v>
                </c:pt>
                <c:pt idx="689">
                  <c:v>1.5458000000000001</c:v>
                </c:pt>
                <c:pt idx="690">
                  <c:v>1.5610999999999999</c:v>
                </c:pt>
                <c:pt idx="691">
                  <c:v>1.5730999999999999</c:v>
                </c:pt>
                <c:pt idx="692">
                  <c:v>1.6295999999999999</c:v>
                </c:pt>
                <c:pt idx="693">
                  <c:v>1.5595000000000001</c:v>
                </c:pt>
                <c:pt idx="694">
                  <c:v>1.5663</c:v>
                </c:pt>
                <c:pt idx="695">
                  <c:v>1.58</c:v>
                </c:pt>
                <c:pt idx="696">
                  <c:v>1.5681</c:v>
                </c:pt>
                <c:pt idx="697">
                  <c:v>1.6024</c:v>
                </c:pt>
                <c:pt idx="698">
                  <c:v>1.6024</c:v>
                </c:pt>
                <c:pt idx="699">
                  <c:v>1.534</c:v>
                </c:pt>
                <c:pt idx="700">
                  <c:v>1.5390999999999999</c:v>
                </c:pt>
                <c:pt idx="701">
                  <c:v>1.599</c:v>
                </c:pt>
                <c:pt idx="702">
                  <c:v>1.6749000000000001</c:v>
                </c:pt>
                <c:pt idx="703">
                  <c:v>1.6629</c:v>
                </c:pt>
                <c:pt idx="704">
                  <c:v>1.7271000000000001</c:v>
                </c:pt>
                <c:pt idx="705">
                  <c:v>1.6976</c:v>
                </c:pt>
                <c:pt idx="706">
                  <c:v>1.6907000000000001</c:v>
                </c:pt>
                <c:pt idx="707">
                  <c:v>1.6926000000000001</c:v>
                </c:pt>
                <c:pt idx="708">
                  <c:v>1.7118</c:v>
                </c:pt>
                <c:pt idx="709">
                  <c:v>1.6892</c:v>
                </c:pt>
                <c:pt idx="710">
                  <c:v>1.6511</c:v>
                </c:pt>
                <c:pt idx="711">
                  <c:v>1.6183000000000001</c:v>
                </c:pt>
                <c:pt idx="712">
                  <c:v>1.6184000000000001</c:v>
                </c:pt>
                <c:pt idx="713">
                  <c:v>1.5839000000000001</c:v>
                </c:pt>
                <c:pt idx="714">
                  <c:v>1.5564</c:v>
                </c:pt>
                <c:pt idx="715">
                  <c:v>1.5719000000000001</c:v>
                </c:pt>
                <c:pt idx="716">
                  <c:v>1.5599000000000001</c:v>
                </c:pt>
                <c:pt idx="717">
                  <c:v>1.5944</c:v>
                </c:pt>
                <c:pt idx="718">
                  <c:v>1.6221000000000001</c:v>
                </c:pt>
                <c:pt idx="719">
                  <c:v>1.6863999999999999</c:v>
                </c:pt>
                <c:pt idx="720">
                  <c:v>1.7020999999999999</c:v>
                </c:pt>
                <c:pt idx="721">
                  <c:v>1.7372000000000001</c:v>
                </c:pt>
                <c:pt idx="722">
                  <c:v>1.7181</c:v>
                </c:pt>
                <c:pt idx="723">
                  <c:v>1.7181</c:v>
                </c:pt>
                <c:pt idx="724">
                  <c:v>1.7638</c:v>
                </c:pt>
                <c:pt idx="725">
                  <c:v>1.7692000000000001</c:v>
                </c:pt>
                <c:pt idx="726">
                  <c:v>1.7411000000000001</c:v>
                </c:pt>
                <c:pt idx="727">
                  <c:v>1.7977000000000001</c:v>
                </c:pt>
                <c:pt idx="728">
                  <c:v>1.766</c:v>
                </c:pt>
                <c:pt idx="729">
                  <c:v>1.7379</c:v>
                </c:pt>
                <c:pt idx="730">
                  <c:v>1.7432000000000001</c:v>
                </c:pt>
                <c:pt idx="731">
                  <c:v>1.7556</c:v>
                </c:pt>
                <c:pt idx="732">
                  <c:v>1.7346999999999999</c:v>
                </c:pt>
                <c:pt idx="733">
                  <c:v>1.7646999999999999</c:v>
                </c:pt>
                <c:pt idx="734">
                  <c:v>1.756</c:v>
                </c:pt>
                <c:pt idx="735">
                  <c:v>1.7930999999999999</c:v>
                </c:pt>
                <c:pt idx="736">
                  <c:v>1.8535999999999999</c:v>
                </c:pt>
                <c:pt idx="737">
                  <c:v>1.8468</c:v>
                </c:pt>
                <c:pt idx="738">
                  <c:v>1.8254999999999999</c:v>
                </c:pt>
                <c:pt idx="739">
                  <c:v>1.8273999999999999</c:v>
                </c:pt>
                <c:pt idx="740">
                  <c:v>1.8025</c:v>
                </c:pt>
                <c:pt idx="741">
                  <c:v>1.8115000000000001</c:v>
                </c:pt>
                <c:pt idx="742">
                  <c:v>1.7762</c:v>
                </c:pt>
                <c:pt idx="743">
                  <c:v>1.8261000000000001</c:v>
                </c:pt>
                <c:pt idx="744">
                  <c:v>1.8547</c:v>
                </c:pt>
                <c:pt idx="745">
                  <c:v>2.0571000000000002</c:v>
                </c:pt>
                <c:pt idx="746">
                  <c:v>2.1501000000000001</c:v>
                </c:pt>
                <c:pt idx="747">
                  <c:v>2.1501000000000001</c:v>
                </c:pt>
                <c:pt idx="748">
                  <c:v>2.2614000000000001</c:v>
                </c:pt>
                <c:pt idx="749">
                  <c:v>2.2189000000000001</c:v>
                </c:pt>
                <c:pt idx="750">
                  <c:v>2.2225000000000001</c:v>
                </c:pt>
                <c:pt idx="751">
                  <c:v>2.3026</c:v>
                </c:pt>
                <c:pt idx="752">
                  <c:v>2.3548</c:v>
                </c:pt>
                <c:pt idx="753">
                  <c:v>2.3153999999999999</c:v>
                </c:pt>
                <c:pt idx="754">
                  <c:v>2.3119000000000001</c:v>
                </c:pt>
                <c:pt idx="755">
                  <c:v>2.3498000000000001</c:v>
                </c:pt>
                <c:pt idx="756">
                  <c:v>2.3498000000000001</c:v>
                </c:pt>
                <c:pt idx="757">
                  <c:v>2.3572000000000002</c:v>
                </c:pt>
                <c:pt idx="758">
                  <c:v>2.3123999999999998</c:v>
                </c:pt>
                <c:pt idx="759">
                  <c:v>2.2909999999999999</c:v>
                </c:pt>
                <c:pt idx="760">
                  <c:v>2.3809</c:v>
                </c:pt>
                <c:pt idx="761">
                  <c:v>2.4481000000000002</c:v>
                </c:pt>
                <c:pt idx="762">
                  <c:v>2.3831000000000002</c:v>
                </c:pt>
                <c:pt idx="763">
                  <c:v>2.3940999999999999</c:v>
                </c:pt>
                <c:pt idx="764">
                  <c:v>2.3887</c:v>
                </c:pt>
                <c:pt idx="765">
                  <c:v>2.3401000000000001</c:v>
                </c:pt>
                <c:pt idx="766">
                  <c:v>2.4070999999999998</c:v>
                </c:pt>
                <c:pt idx="767">
                  <c:v>2.4674999999999998</c:v>
                </c:pt>
                <c:pt idx="768">
                  <c:v>2.4712000000000001</c:v>
                </c:pt>
                <c:pt idx="769">
                  <c:v>2.4712999999999998</c:v>
                </c:pt>
                <c:pt idx="770">
                  <c:v>2.5707</c:v>
                </c:pt>
                <c:pt idx="771">
                  <c:v>2.5966999999999998</c:v>
                </c:pt>
                <c:pt idx="772">
                  <c:v>2.5916000000000001</c:v>
                </c:pt>
                <c:pt idx="773">
                  <c:v>2.5381999999999998</c:v>
                </c:pt>
                <c:pt idx="774">
                  <c:v>2.5586000000000002</c:v>
                </c:pt>
                <c:pt idx="775">
                  <c:v>2.5348000000000002</c:v>
                </c:pt>
                <c:pt idx="776">
                  <c:v>2.5514999999999999</c:v>
                </c:pt>
                <c:pt idx="777">
                  <c:v>2.5373000000000001</c:v>
                </c:pt>
                <c:pt idx="778">
                  <c:v>2.5373000000000001</c:v>
                </c:pt>
                <c:pt idx="779">
                  <c:v>2.5596000000000001</c:v>
                </c:pt>
                <c:pt idx="780">
                  <c:v>2.508</c:v>
                </c:pt>
                <c:pt idx="781">
                  <c:v>2.4750000000000001</c:v>
                </c:pt>
                <c:pt idx="782">
                  <c:v>2.4443000000000001</c:v>
                </c:pt>
                <c:pt idx="783">
                  <c:v>2.4443000000000001</c:v>
                </c:pt>
                <c:pt idx="784">
                  <c:v>2.4443999999999999</c:v>
                </c:pt>
                <c:pt idx="785">
                  <c:v>2.4390000000000001</c:v>
                </c:pt>
                <c:pt idx="786">
                  <c:v>2.3443000000000001</c:v>
                </c:pt>
                <c:pt idx="787">
                  <c:v>2.4192999999999998</c:v>
                </c:pt>
                <c:pt idx="788">
                  <c:v>2.3647</c:v>
                </c:pt>
                <c:pt idx="789">
                  <c:v>2.3757000000000001</c:v>
                </c:pt>
                <c:pt idx="790">
                  <c:v>2.3721000000000001</c:v>
                </c:pt>
                <c:pt idx="791">
                  <c:v>2.3631000000000002</c:v>
                </c:pt>
                <c:pt idx="792">
                  <c:v>2.3963999999999999</c:v>
                </c:pt>
                <c:pt idx="793">
                  <c:v>2.3963999999999999</c:v>
                </c:pt>
                <c:pt idx="794">
                  <c:v>2.3252999999999999</c:v>
                </c:pt>
                <c:pt idx="795">
                  <c:v>2.4296000000000002</c:v>
                </c:pt>
                <c:pt idx="796">
                  <c:v>2.4739</c:v>
                </c:pt>
                <c:pt idx="797">
                  <c:v>2.4668000000000001</c:v>
                </c:pt>
                <c:pt idx="798">
                  <c:v>2.3971</c:v>
                </c:pt>
                <c:pt idx="799">
                  <c:v>2.4651999999999998</c:v>
                </c:pt>
                <c:pt idx="800">
                  <c:v>2.5116000000000001</c:v>
                </c:pt>
                <c:pt idx="801">
                  <c:v>2.5043000000000002</c:v>
                </c:pt>
                <c:pt idx="802">
                  <c:v>2.4843000000000002</c:v>
                </c:pt>
                <c:pt idx="803">
                  <c:v>2.4881000000000002</c:v>
                </c:pt>
                <c:pt idx="804">
                  <c:v>2.4531000000000001</c:v>
                </c:pt>
                <c:pt idx="805">
                  <c:v>2.4699</c:v>
                </c:pt>
                <c:pt idx="806">
                  <c:v>2.4737</c:v>
                </c:pt>
                <c:pt idx="807">
                  <c:v>2.4647999999999999</c:v>
                </c:pt>
                <c:pt idx="808">
                  <c:v>2.4077000000000002</c:v>
                </c:pt>
                <c:pt idx="809">
                  <c:v>2.3931</c:v>
                </c:pt>
                <c:pt idx="810">
                  <c:v>2.3363</c:v>
                </c:pt>
                <c:pt idx="811">
                  <c:v>2.3948</c:v>
                </c:pt>
                <c:pt idx="812">
                  <c:v>2.4073000000000002</c:v>
                </c:pt>
                <c:pt idx="813">
                  <c:v>2.4358</c:v>
                </c:pt>
                <c:pt idx="814">
                  <c:v>2.4698000000000002</c:v>
                </c:pt>
                <c:pt idx="815">
                  <c:v>2.4931999999999999</c:v>
                </c:pt>
                <c:pt idx="816">
                  <c:v>2.4466999999999999</c:v>
                </c:pt>
                <c:pt idx="817">
                  <c:v>2.4146999999999998</c:v>
                </c:pt>
                <c:pt idx="818">
                  <c:v>2.4146999999999998</c:v>
                </c:pt>
                <c:pt idx="819">
                  <c:v>2.4289999999999998</c:v>
                </c:pt>
                <c:pt idx="820">
                  <c:v>2.4129</c:v>
                </c:pt>
                <c:pt idx="821">
                  <c:v>2.3719999999999999</c:v>
                </c:pt>
                <c:pt idx="822">
                  <c:v>2.3117000000000001</c:v>
                </c:pt>
                <c:pt idx="823">
                  <c:v>2.3650000000000002</c:v>
                </c:pt>
                <c:pt idx="824">
                  <c:v>2.3898999999999999</c:v>
                </c:pt>
                <c:pt idx="825">
                  <c:v>2.4525999999999999</c:v>
                </c:pt>
                <c:pt idx="826">
                  <c:v>2.4779</c:v>
                </c:pt>
                <c:pt idx="827">
                  <c:v>2.4780000000000002</c:v>
                </c:pt>
                <c:pt idx="828">
                  <c:v>2.4996999999999998</c:v>
                </c:pt>
                <c:pt idx="829">
                  <c:v>2.5179</c:v>
                </c:pt>
                <c:pt idx="830">
                  <c:v>2.5596999999999999</c:v>
                </c:pt>
                <c:pt idx="831">
                  <c:v>2.6053000000000002</c:v>
                </c:pt>
                <c:pt idx="832">
                  <c:v>2.5745</c:v>
                </c:pt>
                <c:pt idx="833">
                  <c:v>2.6257999999999999</c:v>
                </c:pt>
                <c:pt idx="834">
                  <c:v>2.6002000000000001</c:v>
                </c:pt>
                <c:pt idx="835">
                  <c:v>2.4929999999999999</c:v>
                </c:pt>
                <c:pt idx="836">
                  <c:v>2.5402</c:v>
                </c:pt>
                <c:pt idx="837">
                  <c:v>2.5005000000000002</c:v>
                </c:pt>
                <c:pt idx="838">
                  <c:v>2.4607000000000001</c:v>
                </c:pt>
                <c:pt idx="839">
                  <c:v>2.4175</c:v>
                </c:pt>
                <c:pt idx="840">
                  <c:v>2.4049999999999998</c:v>
                </c:pt>
                <c:pt idx="841">
                  <c:v>2.4194</c:v>
                </c:pt>
                <c:pt idx="842">
                  <c:v>2.4123000000000001</c:v>
                </c:pt>
                <c:pt idx="843">
                  <c:v>2.3782000000000001</c:v>
                </c:pt>
                <c:pt idx="844">
                  <c:v>2.4178000000000002</c:v>
                </c:pt>
                <c:pt idx="845">
                  <c:v>2.3765000000000001</c:v>
                </c:pt>
                <c:pt idx="846">
                  <c:v>2.4197000000000002</c:v>
                </c:pt>
                <c:pt idx="847">
                  <c:v>2.3874</c:v>
                </c:pt>
                <c:pt idx="848">
                  <c:v>2.3193000000000001</c:v>
                </c:pt>
                <c:pt idx="849">
                  <c:v>2.3605</c:v>
                </c:pt>
                <c:pt idx="850">
                  <c:v>2.3353999999999999</c:v>
                </c:pt>
                <c:pt idx="851">
                  <c:v>2.3408000000000002</c:v>
                </c:pt>
                <c:pt idx="852">
                  <c:v>2.3822000000000001</c:v>
                </c:pt>
                <c:pt idx="853">
                  <c:v>2.3660999999999999</c:v>
                </c:pt>
                <c:pt idx="854">
                  <c:v>2.2961999999999998</c:v>
                </c:pt>
                <c:pt idx="855">
                  <c:v>2.2391999999999999</c:v>
                </c:pt>
                <c:pt idx="856">
                  <c:v>2.2374000000000001</c:v>
                </c:pt>
                <c:pt idx="857">
                  <c:v>2.2374000000000001</c:v>
                </c:pt>
                <c:pt idx="858">
                  <c:v>2.2498</c:v>
                </c:pt>
                <c:pt idx="859">
                  <c:v>2.1682000000000001</c:v>
                </c:pt>
                <c:pt idx="860">
                  <c:v>2.2143000000000002</c:v>
                </c:pt>
                <c:pt idx="861">
                  <c:v>2.2320000000000002</c:v>
                </c:pt>
                <c:pt idx="862">
                  <c:v>2.2480000000000002</c:v>
                </c:pt>
                <c:pt idx="863">
                  <c:v>2.2730000000000001</c:v>
                </c:pt>
                <c:pt idx="864">
                  <c:v>2.3321999999999998</c:v>
                </c:pt>
                <c:pt idx="865">
                  <c:v>2.3035000000000001</c:v>
                </c:pt>
                <c:pt idx="866">
                  <c:v>2.2946</c:v>
                </c:pt>
                <c:pt idx="867">
                  <c:v>2.2801999999999998</c:v>
                </c:pt>
                <c:pt idx="868">
                  <c:v>2.3180000000000001</c:v>
                </c:pt>
                <c:pt idx="869">
                  <c:v>2.2803</c:v>
                </c:pt>
                <c:pt idx="870">
                  <c:v>2.3180000000000001</c:v>
                </c:pt>
                <c:pt idx="871">
                  <c:v>2.3540999999999999</c:v>
                </c:pt>
                <c:pt idx="872">
                  <c:v>2.3487</c:v>
                </c:pt>
                <c:pt idx="873">
                  <c:v>2.3868</c:v>
                </c:pt>
                <c:pt idx="874">
                  <c:v>2.3976999999999999</c:v>
                </c:pt>
                <c:pt idx="875">
                  <c:v>2.4140999999999999</c:v>
                </c:pt>
                <c:pt idx="876">
                  <c:v>2.3874</c:v>
                </c:pt>
                <c:pt idx="877">
                  <c:v>2.3256999999999999</c:v>
                </c:pt>
                <c:pt idx="878">
                  <c:v>2.3433000000000002</c:v>
                </c:pt>
                <c:pt idx="879">
                  <c:v>2.3256999999999999</c:v>
                </c:pt>
                <c:pt idx="880">
                  <c:v>2.2242999999999999</c:v>
                </c:pt>
                <c:pt idx="881">
                  <c:v>2.2294</c:v>
                </c:pt>
                <c:pt idx="882">
                  <c:v>2.2345999999999999</c:v>
                </c:pt>
                <c:pt idx="883">
                  <c:v>2.2536999999999998</c:v>
                </c:pt>
                <c:pt idx="884">
                  <c:v>2.2799</c:v>
                </c:pt>
                <c:pt idx="885">
                  <c:v>2.2502</c:v>
                </c:pt>
                <c:pt idx="886">
                  <c:v>2.2553999999999998</c:v>
                </c:pt>
                <c:pt idx="887">
                  <c:v>2.2465000000000002</c:v>
                </c:pt>
                <c:pt idx="888">
                  <c:v>2.2465000000000002</c:v>
                </c:pt>
                <c:pt idx="889">
                  <c:v>2.2098</c:v>
                </c:pt>
                <c:pt idx="890">
                  <c:v>2.2027999999999999</c:v>
                </c:pt>
                <c:pt idx="891">
                  <c:v>2.2113999999999998</c:v>
                </c:pt>
                <c:pt idx="892">
                  <c:v>2.1591</c:v>
                </c:pt>
                <c:pt idx="893">
                  <c:v>2.1817000000000002</c:v>
                </c:pt>
                <c:pt idx="894">
                  <c:v>2.1450999999999998</c:v>
                </c:pt>
                <c:pt idx="895">
                  <c:v>2.1728999999999998</c:v>
                </c:pt>
                <c:pt idx="896">
                  <c:v>2.1884999999999999</c:v>
                </c:pt>
                <c:pt idx="897">
                  <c:v>2.2004999999999999</c:v>
                </c:pt>
                <c:pt idx="898">
                  <c:v>2.2145000000000001</c:v>
                </c:pt>
                <c:pt idx="899">
                  <c:v>2.2109000000000001</c:v>
                </c:pt>
                <c:pt idx="900">
                  <c:v>2.1255999999999999</c:v>
                </c:pt>
                <c:pt idx="901">
                  <c:v>2.1637</c:v>
                </c:pt>
                <c:pt idx="902">
                  <c:v>2.1514000000000002</c:v>
                </c:pt>
                <c:pt idx="903">
                  <c:v>2.1879</c:v>
                </c:pt>
                <c:pt idx="904">
                  <c:v>2.1564999999999999</c:v>
                </c:pt>
                <c:pt idx="905">
                  <c:v>2.1634000000000002</c:v>
                </c:pt>
                <c:pt idx="906">
                  <c:v>2.1476999999999999</c:v>
                </c:pt>
                <c:pt idx="907">
                  <c:v>2.1423000000000001</c:v>
                </c:pt>
                <c:pt idx="908">
                  <c:v>2.137</c:v>
                </c:pt>
                <c:pt idx="909">
                  <c:v>2.2050999999999998</c:v>
                </c:pt>
                <c:pt idx="910">
                  <c:v>2.2279</c:v>
                </c:pt>
                <c:pt idx="911">
                  <c:v>2.2665999999999999</c:v>
                </c:pt>
                <c:pt idx="912">
                  <c:v>2.3037000000000001</c:v>
                </c:pt>
                <c:pt idx="913">
                  <c:v>2.3498999999999999</c:v>
                </c:pt>
                <c:pt idx="914">
                  <c:v>2.3498999999999999</c:v>
                </c:pt>
                <c:pt idx="915">
                  <c:v>2.3231999999999999</c:v>
                </c:pt>
                <c:pt idx="916">
                  <c:v>2.3658999999999999</c:v>
                </c:pt>
                <c:pt idx="917">
                  <c:v>2.3856000000000002</c:v>
                </c:pt>
                <c:pt idx="918">
                  <c:v>2.3730000000000002</c:v>
                </c:pt>
                <c:pt idx="919">
                  <c:v>2.3605</c:v>
                </c:pt>
                <c:pt idx="920">
                  <c:v>2.3176999999999999</c:v>
                </c:pt>
                <c:pt idx="921">
                  <c:v>2.3443999999999998</c:v>
                </c:pt>
                <c:pt idx="922">
                  <c:v>2.3319000000000001</c:v>
                </c:pt>
                <c:pt idx="923">
                  <c:v>2.3140999999999998</c:v>
                </c:pt>
                <c:pt idx="924">
                  <c:v>2.2589999999999999</c:v>
                </c:pt>
                <c:pt idx="925">
                  <c:v>2.2696000000000001</c:v>
                </c:pt>
                <c:pt idx="926">
                  <c:v>2.2589000000000001</c:v>
                </c:pt>
                <c:pt idx="927">
                  <c:v>2.2374999999999998</c:v>
                </c:pt>
                <c:pt idx="928">
                  <c:v>2.2551999999999999</c:v>
                </c:pt>
                <c:pt idx="929">
                  <c:v>2.3353999999999999</c:v>
                </c:pt>
                <c:pt idx="930">
                  <c:v>2.2871999999999999</c:v>
                </c:pt>
                <c:pt idx="931">
                  <c:v>2.3102999999999998</c:v>
                </c:pt>
                <c:pt idx="932">
                  <c:v>2.2888999999999999</c:v>
                </c:pt>
                <c:pt idx="933">
                  <c:v>2.2942</c:v>
                </c:pt>
                <c:pt idx="934">
                  <c:v>2.2532000000000001</c:v>
                </c:pt>
                <c:pt idx="935">
                  <c:v>2.2709999999999999</c:v>
                </c:pt>
                <c:pt idx="936">
                  <c:v>2.2212000000000001</c:v>
                </c:pt>
                <c:pt idx="937">
                  <c:v>2.262</c:v>
                </c:pt>
                <c:pt idx="938">
                  <c:v>2.2530000000000001</c:v>
                </c:pt>
                <c:pt idx="939">
                  <c:v>2.2618999999999998</c:v>
                </c:pt>
                <c:pt idx="940">
                  <c:v>2.2475999999999998</c:v>
                </c:pt>
                <c:pt idx="941">
                  <c:v>2.1974999999999998</c:v>
                </c:pt>
                <c:pt idx="942">
                  <c:v>2.1888000000000001</c:v>
                </c:pt>
                <c:pt idx="943">
                  <c:v>2.2185000000000001</c:v>
                </c:pt>
                <c:pt idx="944">
                  <c:v>2.2728000000000002</c:v>
                </c:pt>
                <c:pt idx="945">
                  <c:v>2.222</c:v>
                </c:pt>
                <c:pt idx="946">
                  <c:v>2.1852999999999998</c:v>
                </c:pt>
                <c:pt idx="947">
                  <c:v>2.1939000000000002</c:v>
                </c:pt>
                <c:pt idx="948">
                  <c:v>2.1817000000000002</c:v>
                </c:pt>
                <c:pt idx="949">
                  <c:v>2.2130999999999998</c:v>
                </c:pt>
                <c:pt idx="950">
                  <c:v>2.1659999999999999</c:v>
                </c:pt>
                <c:pt idx="951">
                  <c:v>2.1939000000000002</c:v>
                </c:pt>
                <c:pt idx="952">
                  <c:v>2.1659000000000002</c:v>
                </c:pt>
                <c:pt idx="953">
                  <c:v>2.1570999999999998</c:v>
                </c:pt>
                <c:pt idx="954">
                  <c:v>2.1292</c:v>
                </c:pt>
                <c:pt idx="955">
                  <c:v>2.1309</c:v>
                </c:pt>
                <c:pt idx="956">
                  <c:v>2.117</c:v>
                </c:pt>
                <c:pt idx="957">
                  <c:v>2.1657000000000002</c:v>
                </c:pt>
                <c:pt idx="958">
                  <c:v>2.1657000000000002</c:v>
                </c:pt>
                <c:pt idx="959">
                  <c:v>2.0596000000000001</c:v>
                </c:pt>
                <c:pt idx="960">
                  <c:v>2.1046</c:v>
                </c:pt>
                <c:pt idx="961">
                  <c:v>2.0387</c:v>
                </c:pt>
                <c:pt idx="962">
                  <c:v>2.0507</c:v>
                </c:pt>
                <c:pt idx="963">
                  <c:v>2.1305999999999998</c:v>
                </c:pt>
                <c:pt idx="964">
                  <c:v>2.1671999999999998</c:v>
                </c:pt>
                <c:pt idx="965">
                  <c:v>2.1882999999999999</c:v>
                </c:pt>
                <c:pt idx="966">
                  <c:v>2.1846999999999999</c:v>
                </c:pt>
                <c:pt idx="967">
                  <c:v>2.2023000000000001</c:v>
                </c:pt>
                <c:pt idx="968">
                  <c:v>2.2286999999999999</c:v>
                </c:pt>
                <c:pt idx="969">
                  <c:v>2.2446000000000002</c:v>
                </c:pt>
                <c:pt idx="970">
                  <c:v>2.2675999999999998</c:v>
                </c:pt>
                <c:pt idx="971">
                  <c:v>2.2765</c:v>
                </c:pt>
                <c:pt idx="972">
                  <c:v>2.2498999999999998</c:v>
                </c:pt>
                <c:pt idx="973">
                  <c:v>2.2198000000000002</c:v>
                </c:pt>
                <c:pt idx="974">
                  <c:v>2.2357</c:v>
                </c:pt>
                <c:pt idx="975">
                  <c:v>2.3102999999999998</c:v>
                </c:pt>
                <c:pt idx="976">
                  <c:v>2.3085</c:v>
                </c:pt>
                <c:pt idx="977">
                  <c:v>2.3336000000000001</c:v>
                </c:pt>
                <c:pt idx="978">
                  <c:v>2.3408000000000002</c:v>
                </c:pt>
                <c:pt idx="979">
                  <c:v>2.3229000000000002</c:v>
                </c:pt>
                <c:pt idx="980">
                  <c:v>2.3229000000000002</c:v>
                </c:pt>
                <c:pt idx="981">
                  <c:v>2.3479999999999999</c:v>
                </c:pt>
                <c:pt idx="982">
                  <c:v>2.3589000000000002</c:v>
                </c:pt>
                <c:pt idx="983">
                  <c:v>2.3589000000000002</c:v>
                </c:pt>
                <c:pt idx="984">
                  <c:v>2.3607</c:v>
                </c:pt>
                <c:pt idx="985">
                  <c:v>2.3481000000000001</c:v>
                </c:pt>
                <c:pt idx="986">
                  <c:v>2.3176999999999999</c:v>
                </c:pt>
                <c:pt idx="987">
                  <c:v>2.2730000000000001</c:v>
                </c:pt>
                <c:pt idx="988">
                  <c:v>2.3033999999999999</c:v>
                </c:pt>
                <c:pt idx="989">
                  <c:v>2.2997999999999998</c:v>
                </c:pt>
                <c:pt idx="990">
                  <c:v>2.3464999999999998</c:v>
                </c:pt>
                <c:pt idx="991">
                  <c:v>2.3178000000000001</c:v>
                </c:pt>
                <c:pt idx="992">
                  <c:v>2.3845000000000001</c:v>
                </c:pt>
                <c:pt idx="993">
                  <c:v>2.3664000000000001</c:v>
                </c:pt>
                <c:pt idx="994">
                  <c:v>2.4188999999999998</c:v>
                </c:pt>
                <c:pt idx="995">
                  <c:v>2.4317000000000002</c:v>
                </c:pt>
                <c:pt idx="996">
                  <c:v>2.4609000000000001</c:v>
                </c:pt>
                <c:pt idx="997">
                  <c:v>2.4064000000000001</c:v>
                </c:pt>
                <c:pt idx="998">
                  <c:v>2.3683999999999998</c:v>
                </c:pt>
                <c:pt idx="999">
                  <c:v>2.3793000000000002</c:v>
                </c:pt>
                <c:pt idx="1000">
                  <c:v>2.3721000000000001</c:v>
                </c:pt>
                <c:pt idx="1001">
                  <c:v>2.3450000000000002</c:v>
                </c:pt>
                <c:pt idx="1002">
                  <c:v>2.3325</c:v>
                </c:pt>
                <c:pt idx="1003">
                  <c:v>2.3163</c:v>
                </c:pt>
                <c:pt idx="1004">
                  <c:v>2.3144999999999998</c:v>
                </c:pt>
                <c:pt idx="1005">
                  <c:v>2.3342999999999998</c:v>
                </c:pt>
                <c:pt idx="1006">
                  <c:v>2.3416000000000001</c:v>
                </c:pt>
                <c:pt idx="1007">
                  <c:v>2.3984000000000001</c:v>
                </c:pt>
                <c:pt idx="1008">
                  <c:v>2.4055</c:v>
                </c:pt>
                <c:pt idx="1009">
                  <c:v>2.3717000000000001</c:v>
                </c:pt>
                <c:pt idx="1010">
                  <c:v>2.3222</c:v>
                </c:pt>
                <c:pt idx="1011">
                  <c:v>2.3753000000000002</c:v>
                </c:pt>
                <c:pt idx="1012">
                  <c:v>2.3435000000000001</c:v>
                </c:pt>
                <c:pt idx="1013">
                  <c:v>2.3666</c:v>
                </c:pt>
                <c:pt idx="1014">
                  <c:v>2.3559000000000001</c:v>
                </c:pt>
                <c:pt idx="1015">
                  <c:v>2.3187000000000002</c:v>
                </c:pt>
                <c:pt idx="1016">
                  <c:v>2.3187000000000002</c:v>
                </c:pt>
                <c:pt idx="1017">
                  <c:v>2.3418000000000001</c:v>
                </c:pt>
                <c:pt idx="1018">
                  <c:v>2.3277000000000001</c:v>
                </c:pt>
                <c:pt idx="1019">
                  <c:v>2.3277000000000001</c:v>
                </c:pt>
                <c:pt idx="1020">
                  <c:v>2.3881999999999999</c:v>
                </c:pt>
                <c:pt idx="1021">
                  <c:v>2.4097</c:v>
                </c:pt>
                <c:pt idx="1022">
                  <c:v>2.3614999999999999</c:v>
                </c:pt>
                <c:pt idx="1023">
                  <c:v>2.3723000000000001</c:v>
                </c:pt>
                <c:pt idx="1024">
                  <c:v>2.3509000000000002</c:v>
                </c:pt>
                <c:pt idx="1025">
                  <c:v>2.3384999999999998</c:v>
                </c:pt>
                <c:pt idx="1026">
                  <c:v>2.3633999999999999</c:v>
                </c:pt>
                <c:pt idx="1027">
                  <c:v>2.3759999999999999</c:v>
                </c:pt>
                <c:pt idx="1028">
                  <c:v>2.3885999999999998</c:v>
                </c:pt>
                <c:pt idx="1029">
                  <c:v>2.4011</c:v>
                </c:pt>
                <c:pt idx="1030">
                  <c:v>2.3422000000000001</c:v>
                </c:pt>
                <c:pt idx="1031">
                  <c:v>2.3492999999999999</c:v>
                </c:pt>
                <c:pt idx="1032">
                  <c:v>2.3530000000000002</c:v>
                </c:pt>
                <c:pt idx="1033">
                  <c:v>2.3942000000000001</c:v>
                </c:pt>
                <c:pt idx="1034">
                  <c:v>2.4643999999999999</c:v>
                </c:pt>
                <c:pt idx="1035">
                  <c:v>2.4969999999999999</c:v>
                </c:pt>
                <c:pt idx="1036">
                  <c:v>2.4826000000000001</c:v>
                </c:pt>
                <c:pt idx="1037">
                  <c:v>2.4809999999999999</c:v>
                </c:pt>
                <c:pt idx="1038">
                  <c:v>2.4809999999999999</c:v>
                </c:pt>
                <c:pt idx="1039">
                  <c:v>2.4756</c:v>
                </c:pt>
                <c:pt idx="1040">
                  <c:v>2.4106999999999998</c:v>
                </c:pt>
                <c:pt idx="1041">
                  <c:v>2.4304999999999999</c:v>
                </c:pt>
                <c:pt idx="1042">
                  <c:v>2.4054000000000002</c:v>
                </c:pt>
                <c:pt idx="1043">
                  <c:v>2.4054000000000002</c:v>
                </c:pt>
                <c:pt idx="1044">
                  <c:v>2.4632999999999998</c:v>
                </c:pt>
                <c:pt idx="1045">
                  <c:v>2.4470999999999998</c:v>
                </c:pt>
                <c:pt idx="1046">
                  <c:v>2.4525000000000001</c:v>
                </c:pt>
                <c:pt idx="1047">
                  <c:v>2.4763000000000002</c:v>
                </c:pt>
                <c:pt idx="1048">
                  <c:v>2.48</c:v>
                </c:pt>
                <c:pt idx="1049">
                  <c:v>2.5529999999999999</c:v>
                </c:pt>
                <c:pt idx="1050">
                  <c:v>2.5568</c:v>
                </c:pt>
                <c:pt idx="1051">
                  <c:v>2.5367000000000002</c:v>
                </c:pt>
                <c:pt idx="1052">
                  <c:v>2.5461999999999998</c:v>
                </c:pt>
                <c:pt idx="1053">
                  <c:v>2.5461999999999998</c:v>
                </c:pt>
                <c:pt idx="1054">
                  <c:v>2.5371000000000001</c:v>
                </c:pt>
                <c:pt idx="1055">
                  <c:v>2.5903999999999998</c:v>
                </c:pt>
                <c:pt idx="1056">
                  <c:v>2.6255999999999999</c:v>
                </c:pt>
                <c:pt idx="1057">
                  <c:v>2.6591999999999998</c:v>
                </c:pt>
                <c:pt idx="1058">
                  <c:v>2.65</c:v>
                </c:pt>
                <c:pt idx="1059">
                  <c:v>2.6131000000000002</c:v>
                </c:pt>
                <c:pt idx="1060">
                  <c:v>2.6465000000000001</c:v>
                </c:pt>
                <c:pt idx="1061">
                  <c:v>2.617</c:v>
                </c:pt>
                <c:pt idx="1062">
                  <c:v>2.6598999999999999</c:v>
                </c:pt>
                <c:pt idx="1063">
                  <c:v>2.6936</c:v>
                </c:pt>
                <c:pt idx="1064">
                  <c:v>2.7199</c:v>
                </c:pt>
                <c:pt idx="1065">
                  <c:v>2.7050000000000001</c:v>
                </c:pt>
                <c:pt idx="1066">
                  <c:v>2.7896000000000001</c:v>
                </c:pt>
                <c:pt idx="1067">
                  <c:v>2.8411</c:v>
                </c:pt>
                <c:pt idx="1068">
                  <c:v>2.7056</c:v>
                </c:pt>
                <c:pt idx="1069">
                  <c:v>2.8016000000000001</c:v>
                </c:pt>
                <c:pt idx="1070">
                  <c:v>2.8359000000000001</c:v>
                </c:pt>
                <c:pt idx="1071">
                  <c:v>2.8239999999999998</c:v>
                </c:pt>
                <c:pt idx="1072">
                  <c:v>2.8512</c:v>
                </c:pt>
                <c:pt idx="1073">
                  <c:v>2.8584999999999998</c:v>
                </c:pt>
                <c:pt idx="1074">
                  <c:v>2.8294000000000001</c:v>
                </c:pt>
                <c:pt idx="1075">
                  <c:v>2.9022000000000001</c:v>
                </c:pt>
                <c:pt idx="1076">
                  <c:v>2.9095</c:v>
                </c:pt>
                <c:pt idx="1077">
                  <c:v>2.8748999999999998</c:v>
                </c:pt>
                <c:pt idx="1078">
                  <c:v>2.8748999999999998</c:v>
                </c:pt>
                <c:pt idx="1079">
                  <c:v>2.8896000000000002</c:v>
                </c:pt>
                <c:pt idx="1080">
                  <c:v>2.95</c:v>
                </c:pt>
                <c:pt idx="1081">
                  <c:v>2.9207000000000001</c:v>
                </c:pt>
                <c:pt idx="1082">
                  <c:v>2.8660000000000001</c:v>
                </c:pt>
                <c:pt idx="1083">
                  <c:v>2.8622999999999998</c:v>
                </c:pt>
                <c:pt idx="1084">
                  <c:v>2.8934000000000002</c:v>
                </c:pt>
                <c:pt idx="1085">
                  <c:v>2.8605999999999998</c:v>
                </c:pt>
                <c:pt idx="1086">
                  <c:v>2.8077999999999999</c:v>
                </c:pt>
                <c:pt idx="1087">
                  <c:v>2.8643000000000001</c:v>
                </c:pt>
                <c:pt idx="1088">
                  <c:v>2.8807999999999998</c:v>
                </c:pt>
                <c:pt idx="1089">
                  <c:v>2.8862999999999999</c:v>
                </c:pt>
                <c:pt idx="1090">
                  <c:v>2.8826999999999998</c:v>
                </c:pt>
                <c:pt idx="1091">
                  <c:v>2.8571</c:v>
                </c:pt>
                <c:pt idx="1092">
                  <c:v>2.8938000000000001</c:v>
                </c:pt>
                <c:pt idx="1093">
                  <c:v>2.8681000000000001</c:v>
                </c:pt>
                <c:pt idx="1094">
                  <c:v>2.8426</c:v>
                </c:pt>
                <c:pt idx="1095">
                  <c:v>2.8170000000000002</c:v>
                </c:pt>
                <c:pt idx="1096">
                  <c:v>2.8279999999999998</c:v>
                </c:pt>
                <c:pt idx="1097">
                  <c:v>2.8445</c:v>
                </c:pt>
                <c:pt idx="1098">
                  <c:v>2.8555000000000001</c:v>
                </c:pt>
                <c:pt idx="1099">
                  <c:v>2.8959000000000001</c:v>
                </c:pt>
                <c:pt idx="1100">
                  <c:v>2.883</c:v>
                </c:pt>
                <c:pt idx="1101">
                  <c:v>2.8243999999999998</c:v>
                </c:pt>
                <c:pt idx="1102">
                  <c:v>2.8134999999999999</c:v>
                </c:pt>
                <c:pt idx="1103">
                  <c:v>2.8519999999999999</c:v>
                </c:pt>
                <c:pt idx="1104">
                  <c:v>2.7753000000000001</c:v>
                </c:pt>
                <c:pt idx="1105">
                  <c:v>2.7806999999999999</c:v>
                </c:pt>
                <c:pt idx="1106">
                  <c:v>2.7389000000000001</c:v>
                </c:pt>
                <c:pt idx="1107">
                  <c:v>2.7389000000000001</c:v>
                </c:pt>
                <c:pt idx="1108">
                  <c:v>2.7298</c:v>
                </c:pt>
                <c:pt idx="1109">
                  <c:v>2.7753000000000001</c:v>
                </c:pt>
                <c:pt idx="1110">
                  <c:v>2.8027000000000002</c:v>
                </c:pt>
                <c:pt idx="1111">
                  <c:v>2.8319999999999999</c:v>
                </c:pt>
                <c:pt idx="1112">
                  <c:v>2.7734999999999999</c:v>
                </c:pt>
                <c:pt idx="1113">
                  <c:v>2.7789999999999999</c:v>
                </c:pt>
                <c:pt idx="1114">
                  <c:v>2.8008999999999999</c:v>
                </c:pt>
                <c:pt idx="1115">
                  <c:v>2.7808000000000002</c:v>
                </c:pt>
                <c:pt idx="1116">
                  <c:v>2.8357999999999999</c:v>
                </c:pt>
                <c:pt idx="1117">
                  <c:v>2.8267000000000002</c:v>
                </c:pt>
                <c:pt idx="1118">
                  <c:v>2.8267000000000002</c:v>
                </c:pt>
                <c:pt idx="1119">
                  <c:v>2.8285</c:v>
                </c:pt>
                <c:pt idx="1120">
                  <c:v>2.8727999999999998</c:v>
                </c:pt>
                <c:pt idx="1121">
                  <c:v>2.9098000000000002</c:v>
                </c:pt>
                <c:pt idx="1122">
                  <c:v>2.9601999999999999</c:v>
                </c:pt>
                <c:pt idx="1123">
                  <c:v>2.9752000000000001</c:v>
                </c:pt>
                <c:pt idx="1124">
                  <c:v>2.9994999999999998</c:v>
                </c:pt>
                <c:pt idx="1125">
                  <c:v>3.0259</c:v>
                </c:pt>
                <c:pt idx="1126">
                  <c:v>2.9809000000000001</c:v>
                </c:pt>
                <c:pt idx="1127">
                  <c:v>2.9567999999999999</c:v>
                </c:pt>
                <c:pt idx="1128">
                  <c:v>2.9531000000000001</c:v>
                </c:pt>
                <c:pt idx="1129">
                  <c:v>2.9643999999999999</c:v>
                </c:pt>
                <c:pt idx="1130">
                  <c:v>2.9662999999999999</c:v>
                </c:pt>
                <c:pt idx="1131">
                  <c:v>2.9458000000000002</c:v>
                </c:pt>
                <c:pt idx="1132">
                  <c:v>2.9497</c:v>
                </c:pt>
                <c:pt idx="1133">
                  <c:v>2.9497</c:v>
                </c:pt>
                <c:pt idx="1134">
                  <c:v>2.976</c:v>
                </c:pt>
                <c:pt idx="1135">
                  <c:v>3.0042</c:v>
                </c:pt>
                <c:pt idx="1136">
                  <c:v>2.9622000000000002</c:v>
                </c:pt>
                <c:pt idx="1137">
                  <c:v>2.9695</c:v>
                </c:pt>
                <c:pt idx="1138">
                  <c:v>3.0024000000000002</c:v>
                </c:pt>
                <c:pt idx="1139">
                  <c:v>3.0722999999999998</c:v>
                </c:pt>
                <c:pt idx="1140">
                  <c:v>3.0964</c:v>
                </c:pt>
                <c:pt idx="1141">
                  <c:v>3.1112000000000002</c:v>
                </c:pt>
                <c:pt idx="1142">
                  <c:v>3.0558999999999998</c:v>
                </c:pt>
                <c:pt idx="1143">
                  <c:v>3.0596000000000001</c:v>
                </c:pt>
                <c:pt idx="1144">
                  <c:v>3.0596999999999999</c:v>
                </c:pt>
                <c:pt idx="1145">
                  <c:v>2.9935</c:v>
                </c:pt>
                <c:pt idx="1146">
                  <c:v>2.9769999999999999</c:v>
                </c:pt>
                <c:pt idx="1147">
                  <c:v>2.9312999999999998</c:v>
                </c:pt>
                <c:pt idx="1148">
                  <c:v>2.9312999999999998</c:v>
                </c:pt>
                <c:pt idx="1149">
                  <c:v>2.7810000000000001</c:v>
                </c:pt>
                <c:pt idx="1150">
                  <c:v>2.855</c:v>
                </c:pt>
                <c:pt idx="1151">
                  <c:v>2.8586</c:v>
                </c:pt>
                <c:pt idx="1152">
                  <c:v>2.9022000000000001</c:v>
                </c:pt>
                <c:pt idx="1153">
                  <c:v>2.9424000000000001</c:v>
                </c:pt>
                <c:pt idx="1154">
                  <c:v>2.9277000000000002</c:v>
                </c:pt>
                <c:pt idx="1155">
                  <c:v>2.9716999999999998</c:v>
                </c:pt>
                <c:pt idx="1156">
                  <c:v>2.9203999999999999</c:v>
                </c:pt>
                <c:pt idx="1157">
                  <c:v>2.9460999999999999</c:v>
                </c:pt>
                <c:pt idx="1158">
                  <c:v>2.9516</c:v>
                </c:pt>
                <c:pt idx="1159">
                  <c:v>2.9607999999999999</c:v>
                </c:pt>
                <c:pt idx="1160">
                  <c:v>2.9662999999999999</c:v>
                </c:pt>
                <c:pt idx="1161">
                  <c:v>2.9350999999999998</c:v>
                </c:pt>
                <c:pt idx="1162">
                  <c:v>2.9205000000000001</c:v>
                </c:pt>
                <c:pt idx="1163">
                  <c:v>2.9169</c:v>
                </c:pt>
                <c:pt idx="1164">
                  <c:v>2.8967000000000001</c:v>
                </c:pt>
                <c:pt idx="1165">
                  <c:v>2.9388999999999998</c:v>
                </c:pt>
                <c:pt idx="1166">
                  <c:v>2.8967000000000001</c:v>
                </c:pt>
                <c:pt idx="1167">
                  <c:v>2.8948999999999998</c:v>
                </c:pt>
                <c:pt idx="1168">
                  <c:v>2.8803000000000001</c:v>
                </c:pt>
                <c:pt idx="1169">
                  <c:v>2.8765999999999998</c:v>
                </c:pt>
                <c:pt idx="1170">
                  <c:v>2.8256000000000001</c:v>
                </c:pt>
                <c:pt idx="1171">
                  <c:v>2.8365</c:v>
                </c:pt>
                <c:pt idx="1172">
                  <c:v>2.8601000000000001</c:v>
                </c:pt>
                <c:pt idx="1173">
                  <c:v>2.8711000000000002</c:v>
                </c:pt>
                <c:pt idx="1174">
                  <c:v>2.8309000000000002</c:v>
                </c:pt>
                <c:pt idx="1175">
                  <c:v>2.8309000000000002</c:v>
                </c:pt>
                <c:pt idx="1176">
                  <c:v>2.8290999999999999</c:v>
                </c:pt>
                <c:pt idx="1177">
                  <c:v>2.8216999999999999</c:v>
                </c:pt>
                <c:pt idx="1178">
                  <c:v>2.8563999999999998</c:v>
                </c:pt>
                <c:pt idx="1179">
                  <c:v>2.8491</c:v>
                </c:pt>
                <c:pt idx="1180">
                  <c:v>2.8491</c:v>
                </c:pt>
                <c:pt idx="1181">
                  <c:v>2.8454000000000002</c:v>
                </c:pt>
                <c:pt idx="1182">
                  <c:v>2.8271000000000002</c:v>
                </c:pt>
                <c:pt idx="1183">
                  <c:v>2.8582000000000001</c:v>
                </c:pt>
                <c:pt idx="1184">
                  <c:v>2.86</c:v>
                </c:pt>
                <c:pt idx="1185">
                  <c:v>2.8692000000000002</c:v>
                </c:pt>
                <c:pt idx="1186">
                  <c:v>2.8380000000000001</c:v>
                </c:pt>
                <c:pt idx="1187">
                  <c:v>2.8931</c:v>
                </c:pt>
                <c:pt idx="1188">
                  <c:v>2.9540999999999999</c:v>
                </c:pt>
                <c:pt idx="1189">
                  <c:v>2.9485999999999999</c:v>
                </c:pt>
                <c:pt idx="1190">
                  <c:v>2.9746000000000001</c:v>
                </c:pt>
                <c:pt idx="1191">
                  <c:v>2.9763999999999999</c:v>
                </c:pt>
                <c:pt idx="1192">
                  <c:v>2.9542000000000002</c:v>
                </c:pt>
                <c:pt idx="1193">
                  <c:v>2.9727999999999999</c:v>
                </c:pt>
                <c:pt idx="1194">
                  <c:v>2.9598</c:v>
                </c:pt>
                <c:pt idx="1195">
                  <c:v>3.0064000000000002</c:v>
                </c:pt>
                <c:pt idx="1196">
                  <c:v>2.9859</c:v>
                </c:pt>
                <c:pt idx="1197">
                  <c:v>2.9487999999999999</c:v>
                </c:pt>
                <c:pt idx="1198">
                  <c:v>2.9394999999999998</c:v>
                </c:pt>
                <c:pt idx="1199">
                  <c:v>2.9729999999999999</c:v>
                </c:pt>
                <c:pt idx="1200">
                  <c:v>2.96</c:v>
                </c:pt>
                <c:pt idx="1201">
                  <c:v>2.9258000000000002</c:v>
                </c:pt>
                <c:pt idx="1202">
                  <c:v>2.8732000000000002</c:v>
                </c:pt>
                <c:pt idx="1203">
                  <c:v>2.8786</c:v>
                </c:pt>
                <c:pt idx="1204">
                  <c:v>2.8984999999999999</c:v>
                </c:pt>
                <c:pt idx="1205">
                  <c:v>2.8622999999999998</c:v>
                </c:pt>
                <c:pt idx="1206">
                  <c:v>2.8658999999999999</c:v>
                </c:pt>
                <c:pt idx="1207">
                  <c:v>2.8605</c:v>
                </c:pt>
                <c:pt idx="1208">
                  <c:v>2.819</c:v>
                </c:pt>
                <c:pt idx="1209">
                  <c:v>2.8298000000000001</c:v>
                </c:pt>
                <c:pt idx="1210">
                  <c:v>2.8189000000000002</c:v>
                </c:pt>
                <c:pt idx="1211">
                  <c:v>2.8260999999999998</c:v>
                </c:pt>
                <c:pt idx="1212">
                  <c:v>2.8098000000000001</c:v>
                </c:pt>
                <c:pt idx="1213">
                  <c:v>2.8458999999999999</c:v>
                </c:pt>
                <c:pt idx="1214">
                  <c:v>2.8803999999999998</c:v>
                </c:pt>
                <c:pt idx="1215">
                  <c:v>2.8839999999999999</c:v>
                </c:pt>
                <c:pt idx="1216">
                  <c:v>2.855</c:v>
                </c:pt>
                <c:pt idx="1217">
                  <c:v>2.8603999999999998</c:v>
                </c:pt>
                <c:pt idx="1218">
                  <c:v>2.8603999999999998</c:v>
                </c:pt>
                <c:pt idx="1219">
                  <c:v>2.8984999999999999</c:v>
                </c:pt>
                <c:pt idx="1220">
                  <c:v>2.9022000000000001</c:v>
                </c:pt>
                <c:pt idx="1221">
                  <c:v>2.8731</c:v>
                </c:pt>
                <c:pt idx="1222">
                  <c:v>2.9388000000000001</c:v>
                </c:pt>
                <c:pt idx="1223">
                  <c:v>2.9314</c:v>
                </c:pt>
                <c:pt idx="1224">
                  <c:v>2.9754999999999998</c:v>
                </c:pt>
                <c:pt idx="1225">
                  <c:v>2.9626000000000001</c:v>
                </c:pt>
                <c:pt idx="1226">
                  <c:v>2.97</c:v>
                </c:pt>
                <c:pt idx="1227">
                  <c:v>2.9958999999999998</c:v>
                </c:pt>
                <c:pt idx="1228">
                  <c:v>2.9866999999999999</c:v>
                </c:pt>
                <c:pt idx="1229">
                  <c:v>3.0550999999999999</c:v>
                </c:pt>
                <c:pt idx="1230">
                  <c:v>3.0626000000000002</c:v>
                </c:pt>
                <c:pt idx="1231">
                  <c:v>3.0626000000000002</c:v>
                </c:pt>
                <c:pt idx="1232">
                  <c:v>3.0628000000000002</c:v>
                </c:pt>
                <c:pt idx="1233">
                  <c:v>3.0889000000000002</c:v>
                </c:pt>
                <c:pt idx="1234">
                  <c:v>3.0964</c:v>
                </c:pt>
                <c:pt idx="1235">
                  <c:v>3.048</c:v>
                </c:pt>
                <c:pt idx="1236">
                  <c:v>3.0518000000000001</c:v>
                </c:pt>
                <c:pt idx="1237">
                  <c:v>3.0611999999999999</c:v>
                </c:pt>
                <c:pt idx="1238">
                  <c:v>3.0836000000000001</c:v>
                </c:pt>
                <c:pt idx="1239">
                  <c:v>3.0630999999999999</c:v>
                </c:pt>
                <c:pt idx="1240">
                  <c:v>3.1812999999999998</c:v>
                </c:pt>
                <c:pt idx="1241">
                  <c:v>3.1869999999999998</c:v>
                </c:pt>
                <c:pt idx="1242">
                  <c:v>3.2328000000000001</c:v>
                </c:pt>
                <c:pt idx="1243">
                  <c:v>3.2328000000000001</c:v>
                </c:pt>
                <c:pt idx="1244">
                  <c:v>3.2063000000000001</c:v>
                </c:pt>
                <c:pt idx="1245">
                  <c:v>3.1629</c:v>
                </c:pt>
                <c:pt idx="1246">
                  <c:v>3.1497999999999999</c:v>
                </c:pt>
                <c:pt idx="1247">
                  <c:v>3.1613000000000002</c:v>
                </c:pt>
                <c:pt idx="1248">
                  <c:v>3.1556999999999999</c:v>
                </c:pt>
                <c:pt idx="1249">
                  <c:v>3.1633</c:v>
                </c:pt>
                <c:pt idx="1250">
                  <c:v>3.2050000000000001</c:v>
                </c:pt>
                <c:pt idx="1251">
                  <c:v>3.1785999999999999</c:v>
                </c:pt>
                <c:pt idx="1252">
                  <c:v>3.1920999999999999</c:v>
                </c:pt>
                <c:pt idx="1253">
                  <c:v>3.1978</c:v>
                </c:pt>
                <c:pt idx="1254">
                  <c:v>3.1676000000000002</c:v>
                </c:pt>
                <c:pt idx="1255">
                  <c:v>3.1034999999999999</c:v>
                </c:pt>
                <c:pt idx="1256">
                  <c:v>3.1166999999999998</c:v>
                </c:pt>
                <c:pt idx="1257">
                  <c:v>3.0754999999999999</c:v>
                </c:pt>
                <c:pt idx="1258">
                  <c:v>3.0849000000000002</c:v>
                </c:pt>
                <c:pt idx="1259">
                  <c:v>3.1227</c:v>
                </c:pt>
                <c:pt idx="1260">
                  <c:v>3.1435</c:v>
                </c:pt>
                <c:pt idx="1261">
                  <c:v>3.1303000000000001</c:v>
                </c:pt>
                <c:pt idx="1262">
                  <c:v>3.2121</c:v>
                </c:pt>
                <c:pt idx="1263">
                  <c:v>3.2008000000000001</c:v>
                </c:pt>
                <c:pt idx="1264">
                  <c:v>3.2275999999999998</c:v>
                </c:pt>
                <c:pt idx="1265">
                  <c:v>3.2355</c:v>
                </c:pt>
                <c:pt idx="1266">
                  <c:v>3.2372999999999998</c:v>
                </c:pt>
                <c:pt idx="1267">
                  <c:v>3.1819000000000002</c:v>
                </c:pt>
                <c:pt idx="1268">
                  <c:v>3.1819000000000002</c:v>
                </c:pt>
                <c:pt idx="1269">
                  <c:v>3.1396999999999999</c:v>
                </c:pt>
                <c:pt idx="1270">
                  <c:v>3.125</c:v>
                </c:pt>
                <c:pt idx="1271">
                  <c:v>3.1103000000000001</c:v>
                </c:pt>
                <c:pt idx="1272">
                  <c:v>3.0628000000000002</c:v>
                </c:pt>
                <c:pt idx="1273">
                  <c:v>3.0628000000000002</c:v>
                </c:pt>
                <c:pt idx="1274">
                  <c:v>3.0628000000000002</c:v>
                </c:pt>
                <c:pt idx="1275">
                  <c:v>3.0627</c:v>
                </c:pt>
                <c:pt idx="1276">
                  <c:v>3.0627</c:v>
                </c:pt>
                <c:pt idx="1277">
                  <c:v>3.0390000000000001</c:v>
                </c:pt>
                <c:pt idx="1278">
                  <c:v>3.0535000000000001</c:v>
                </c:pt>
                <c:pt idx="1279">
                  <c:v>3.0571999999999999</c:v>
                </c:pt>
                <c:pt idx="1280">
                  <c:v>3.0590000000000002</c:v>
                </c:pt>
                <c:pt idx="1281">
                  <c:v>3.0297999999999998</c:v>
                </c:pt>
                <c:pt idx="1282">
                  <c:v>2.9878999999999998</c:v>
                </c:pt>
                <c:pt idx="1283">
                  <c:v>2.9697</c:v>
                </c:pt>
                <c:pt idx="1284">
                  <c:v>2.9136000000000002</c:v>
                </c:pt>
                <c:pt idx="1285">
                  <c:v>2.9136000000000002</c:v>
                </c:pt>
                <c:pt idx="1286">
                  <c:v>2.8955000000000002</c:v>
                </c:pt>
                <c:pt idx="1287">
                  <c:v>2.8450000000000002</c:v>
                </c:pt>
                <c:pt idx="1288">
                  <c:v>2.8574999999999999</c:v>
                </c:pt>
                <c:pt idx="1289">
                  <c:v>2.879</c:v>
                </c:pt>
                <c:pt idx="1290">
                  <c:v>2.9096000000000002</c:v>
                </c:pt>
                <c:pt idx="1291">
                  <c:v>2.9131</c:v>
                </c:pt>
                <c:pt idx="1292">
                  <c:v>2.8895</c:v>
                </c:pt>
                <c:pt idx="1293">
                  <c:v>2.8570000000000002</c:v>
                </c:pt>
                <c:pt idx="1294">
                  <c:v>2.8174999999999999</c:v>
                </c:pt>
                <c:pt idx="1295">
                  <c:v>2.7547999999999999</c:v>
                </c:pt>
                <c:pt idx="1296">
                  <c:v>2.8065000000000002</c:v>
                </c:pt>
                <c:pt idx="1297">
                  <c:v>2.7902</c:v>
                </c:pt>
                <c:pt idx="1298">
                  <c:v>2.7383000000000002</c:v>
                </c:pt>
                <c:pt idx="1299">
                  <c:v>2.7383000000000002</c:v>
                </c:pt>
                <c:pt idx="1300">
                  <c:v>2.8079000000000001</c:v>
                </c:pt>
                <c:pt idx="1301">
                  <c:v>2.7665999999999999</c:v>
                </c:pt>
                <c:pt idx="1302">
                  <c:v>2.7181999999999999</c:v>
                </c:pt>
                <c:pt idx="1303">
                  <c:v>2.6842000000000001</c:v>
                </c:pt>
                <c:pt idx="1304">
                  <c:v>2.6842000000000001</c:v>
                </c:pt>
                <c:pt idx="1305">
                  <c:v>2.6204000000000001</c:v>
                </c:pt>
                <c:pt idx="1306">
                  <c:v>2.5535000000000001</c:v>
                </c:pt>
                <c:pt idx="1307">
                  <c:v>2.6677</c:v>
                </c:pt>
                <c:pt idx="1308">
                  <c:v>2.6960000000000002</c:v>
                </c:pt>
                <c:pt idx="1309">
                  <c:v>2.7280000000000002</c:v>
                </c:pt>
                <c:pt idx="1310">
                  <c:v>2.71</c:v>
                </c:pt>
                <c:pt idx="1311">
                  <c:v>2.7421000000000002</c:v>
                </c:pt>
                <c:pt idx="1312">
                  <c:v>2.7006999999999999</c:v>
                </c:pt>
                <c:pt idx="1313">
                  <c:v>2.7023999999999999</c:v>
                </c:pt>
                <c:pt idx="1314">
                  <c:v>2.7111999999999998</c:v>
                </c:pt>
                <c:pt idx="1315">
                  <c:v>2.7218</c:v>
                </c:pt>
                <c:pt idx="1316">
                  <c:v>2.7504</c:v>
                </c:pt>
                <c:pt idx="1317">
                  <c:v>2.7841999999999998</c:v>
                </c:pt>
                <c:pt idx="1318">
                  <c:v>2.7841999999999998</c:v>
                </c:pt>
                <c:pt idx="1319">
                  <c:v>2.7391999999999999</c:v>
                </c:pt>
                <c:pt idx="1320">
                  <c:v>2.7408999999999999</c:v>
                </c:pt>
                <c:pt idx="1321">
                  <c:v>2.7157</c:v>
                </c:pt>
                <c:pt idx="1322">
                  <c:v>2.7585000000000002</c:v>
                </c:pt>
                <c:pt idx="1323">
                  <c:v>2.7440000000000002</c:v>
                </c:pt>
                <c:pt idx="1324">
                  <c:v>2.7098</c:v>
                </c:pt>
                <c:pt idx="1325">
                  <c:v>2.6775000000000002</c:v>
                </c:pt>
                <c:pt idx="1326">
                  <c:v>2.6293000000000002</c:v>
                </c:pt>
                <c:pt idx="1327">
                  <c:v>2.6842000000000001</c:v>
                </c:pt>
                <c:pt idx="1328">
                  <c:v>2.7235</c:v>
                </c:pt>
                <c:pt idx="1329">
                  <c:v>2.6983000000000001</c:v>
                </c:pt>
                <c:pt idx="1330">
                  <c:v>2.6945999999999999</c:v>
                </c:pt>
                <c:pt idx="1331">
                  <c:v>2.6572</c:v>
                </c:pt>
                <c:pt idx="1332">
                  <c:v>2.6339000000000001</c:v>
                </c:pt>
                <c:pt idx="1333">
                  <c:v>2.6536</c:v>
                </c:pt>
                <c:pt idx="1334">
                  <c:v>2.6877</c:v>
                </c:pt>
                <c:pt idx="1335">
                  <c:v>2.7021000000000002</c:v>
                </c:pt>
                <c:pt idx="1336">
                  <c:v>2.6536</c:v>
                </c:pt>
                <c:pt idx="1337">
                  <c:v>2.6625999999999999</c:v>
                </c:pt>
                <c:pt idx="1338">
                  <c:v>2.6625999999999999</c:v>
                </c:pt>
                <c:pt idx="1339">
                  <c:v>2.6339000000000001</c:v>
                </c:pt>
                <c:pt idx="1340">
                  <c:v>2.6446999999999998</c:v>
                </c:pt>
                <c:pt idx="1341">
                  <c:v>2.6913999999999998</c:v>
                </c:pt>
                <c:pt idx="1342">
                  <c:v>2.6518000000000002</c:v>
                </c:pt>
                <c:pt idx="1343">
                  <c:v>2.6625999999999999</c:v>
                </c:pt>
                <c:pt idx="1344">
                  <c:v>2.6356999999999999</c:v>
                </c:pt>
                <c:pt idx="1345">
                  <c:v>2.6825000000000001</c:v>
                </c:pt>
                <c:pt idx="1346">
                  <c:v>2.7149999999999999</c:v>
                </c:pt>
                <c:pt idx="1347">
                  <c:v>2.7530999999999999</c:v>
                </c:pt>
                <c:pt idx="1348">
                  <c:v>2.7223000000000002</c:v>
                </c:pt>
                <c:pt idx="1349">
                  <c:v>2.7168999999999999</c:v>
                </c:pt>
                <c:pt idx="1350">
                  <c:v>2.6934</c:v>
                </c:pt>
                <c:pt idx="1351">
                  <c:v>2.6393</c:v>
                </c:pt>
                <c:pt idx="1352">
                  <c:v>2.6284999999999998</c:v>
                </c:pt>
                <c:pt idx="1353">
                  <c:v>2.6393</c:v>
                </c:pt>
                <c:pt idx="1354">
                  <c:v>2.6015000000000001</c:v>
                </c:pt>
                <c:pt idx="1355">
                  <c:v>2.6213000000000002</c:v>
                </c:pt>
                <c:pt idx="1356">
                  <c:v>2.6303000000000001</c:v>
                </c:pt>
                <c:pt idx="1357">
                  <c:v>2.5871</c:v>
                </c:pt>
                <c:pt idx="1358">
                  <c:v>2.6032999999999999</c:v>
                </c:pt>
                <c:pt idx="1359">
                  <c:v>2.6122999999999998</c:v>
                </c:pt>
                <c:pt idx="1360">
                  <c:v>2.5263</c:v>
                </c:pt>
                <c:pt idx="1361">
                  <c:v>2.5369000000000002</c:v>
                </c:pt>
                <c:pt idx="1362">
                  <c:v>2.4390000000000001</c:v>
                </c:pt>
                <c:pt idx="1363">
                  <c:v>2.3982999999999999</c:v>
                </c:pt>
                <c:pt idx="1364">
                  <c:v>2.423</c:v>
                </c:pt>
                <c:pt idx="1365">
                  <c:v>2.3664999999999998</c:v>
                </c:pt>
                <c:pt idx="1366">
                  <c:v>2.3946000000000001</c:v>
                </c:pt>
                <c:pt idx="1367">
                  <c:v>2.4049999999999998</c:v>
                </c:pt>
                <c:pt idx="1368">
                  <c:v>2.5009000000000001</c:v>
                </c:pt>
                <c:pt idx="1369">
                  <c:v>2.4741</c:v>
                </c:pt>
                <c:pt idx="1370">
                  <c:v>2.5240999999999998</c:v>
                </c:pt>
                <c:pt idx="1371">
                  <c:v>2.5150999999999999</c:v>
                </c:pt>
                <c:pt idx="1372">
                  <c:v>2.4954000000000001</c:v>
                </c:pt>
                <c:pt idx="1373">
                  <c:v>2.5222000000000002</c:v>
                </c:pt>
                <c:pt idx="1374">
                  <c:v>2.5005999999999999</c:v>
                </c:pt>
                <c:pt idx="1375">
                  <c:v>2.4649000000000001</c:v>
                </c:pt>
                <c:pt idx="1376">
                  <c:v>2.4969999999999999</c:v>
                </c:pt>
                <c:pt idx="1377">
                  <c:v>2.5651000000000002</c:v>
                </c:pt>
                <c:pt idx="1378">
                  <c:v>2.5543</c:v>
                </c:pt>
                <c:pt idx="1379">
                  <c:v>2.5903999999999998</c:v>
                </c:pt>
                <c:pt idx="1380">
                  <c:v>2.5939999999999999</c:v>
                </c:pt>
                <c:pt idx="1381">
                  <c:v>2.5596000000000001</c:v>
                </c:pt>
                <c:pt idx="1382">
                  <c:v>2.5596000000000001</c:v>
                </c:pt>
                <c:pt idx="1383">
                  <c:v>2.5884999999999998</c:v>
                </c:pt>
                <c:pt idx="1384">
                  <c:v>2.5649999999999999</c:v>
                </c:pt>
                <c:pt idx="1385">
                  <c:v>2.5181</c:v>
                </c:pt>
                <c:pt idx="1386">
                  <c:v>2.5325000000000002</c:v>
                </c:pt>
                <c:pt idx="1387">
                  <c:v>2.4982000000000002</c:v>
                </c:pt>
                <c:pt idx="1388">
                  <c:v>2.5251999999999999</c:v>
                </c:pt>
                <c:pt idx="1389">
                  <c:v>2.5017999999999998</c:v>
                </c:pt>
                <c:pt idx="1390">
                  <c:v>2.4998999999999998</c:v>
                </c:pt>
                <c:pt idx="1391">
                  <c:v>2.5413999999999999</c:v>
                </c:pt>
                <c:pt idx="1392">
                  <c:v>2.5249999999999999</c:v>
                </c:pt>
                <c:pt idx="1393">
                  <c:v>2.4691999999999998</c:v>
                </c:pt>
                <c:pt idx="1394">
                  <c:v>2.4565999999999999</c:v>
                </c:pt>
                <c:pt idx="1395">
                  <c:v>2.4834999999999998</c:v>
                </c:pt>
                <c:pt idx="1396">
                  <c:v>2.4422999999999999</c:v>
                </c:pt>
                <c:pt idx="1397">
                  <c:v>2.4672000000000001</c:v>
                </c:pt>
                <c:pt idx="1398">
                  <c:v>2.4015</c:v>
                </c:pt>
                <c:pt idx="1399">
                  <c:v>2.4104000000000001</c:v>
                </c:pt>
                <c:pt idx="1400">
                  <c:v>2.3732000000000002</c:v>
                </c:pt>
                <c:pt idx="1401">
                  <c:v>2.3944000000000001</c:v>
                </c:pt>
                <c:pt idx="1402">
                  <c:v>2.3908999999999998</c:v>
                </c:pt>
                <c:pt idx="1403">
                  <c:v>2.4157000000000002</c:v>
                </c:pt>
                <c:pt idx="1404">
                  <c:v>2.4264000000000001</c:v>
                </c:pt>
                <c:pt idx="1405">
                  <c:v>2.3820000000000001</c:v>
                </c:pt>
                <c:pt idx="1406">
                  <c:v>2.3184999999999998</c:v>
                </c:pt>
                <c:pt idx="1407">
                  <c:v>2.3201999999999998</c:v>
                </c:pt>
                <c:pt idx="1408">
                  <c:v>2.3201999999999998</c:v>
                </c:pt>
                <c:pt idx="1409">
                  <c:v>2.2658</c:v>
                </c:pt>
                <c:pt idx="1410">
                  <c:v>2.2605</c:v>
                </c:pt>
                <c:pt idx="1411">
                  <c:v>2.2132999999999998</c:v>
                </c:pt>
                <c:pt idx="1412">
                  <c:v>2.1246</c:v>
                </c:pt>
                <c:pt idx="1413">
                  <c:v>2.0710000000000002</c:v>
                </c:pt>
                <c:pt idx="1414">
                  <c:v>2.1295999999999999</c:v>
                </c:pt>
                <c:pt idx="1415">
                  <c:v>2.1347999999999998</c:v>
                </c:pt>
                <c:pt idx="1416">
                  <c:v>2.1173999999999999</c:v>
                </c:pt>
                <c:pt idx="1417">
                  <c:v>2.0809000000000002</c:v>
                </c:pt>
                <c:pt idx="1418">
                  <c:v>2.1484000000000001</c:v>
                </c:pt>
                <c:pt idx="1419">
                  <c:v>2.1431</c:v>
                </c:pt>
                <c:pt idx="1420">
                  <c:v>2.1204999999999998</c:v>
                </c:pt>
                <c:pt idx="1421">
                  <c:v>2.0945</c:v>
                </c:pt>
                <c:pt idx="1422">
                  <c:v>2.0804</c:v>
                </c:pt>
                <c:pt idx="1423">
                  <c:v>2.0941999999999998</c:v>
                </c:pt>
                <c:pt idx="1424">
                  <c:v>2.0594999999999999</c:v>
                </c:pt>
                <c:pt idx="1425">
                  <c:v>2.0232999999999999</c:v>
                </c:pt>
                <c:pt idx="1426">
                  <c:v>2.0284</c:v>
                </c:pt>
                <c:pt idx="1427">
                  <c:v>2.0539999999999998</c:v>
                </c:pt>
                <c:pt idx="1428">
                  <c:v>2.0143</c:v>
                </c:pt>
                <c:pt idx="1429">
                  <c:v>1.9850000000000001</c:v>
                </c:pt>
                <c:pt idx="1430">
                  <c:v>2.0468000000000002</c:v>
                </c:pt>
                <c:pt idx="1431">
                  <c:v>2.0139999999999998</c:v>
                </c:pt>
                <c:pt idx="1432">
                  <c:v>2.0051000000000001</c:v>
                </c:pt>
                <c:pt idx="1433">
                  <c:v>2.024</c:v>
                </c:pt>
                <c:pt idx="1434">
                  <c:v>1.974</c:v>
                </c:pt>
                <c:pt idx="1435">
                  <c:v>1.9498</c:v>
                </c:pt>
                <c:pt idx="1436">
                  <c:v>1.9498</c:v>
                </c:pt>
                <c:pt idx="1437">
                  <c:v>2.0337999999999998</c:v>
                </c:pt>
                <c:pt idx="1438">
                  <c:v>2.0476000000000001</c:v>
                </c:pt>
                <c:pt idx="1439">
                  <c:v>2.0648</c:v>
                </c:pt>
                <c:pt idx="1440">
                  <c:v>2.0613000000000001</c:v>
                </c:pt>
                <c:pt idx="1441">
                  <c:v>2.1377999999999999</c:v>
                </c:pt>
                <c:pt idx="1442">
                  <c:v>2.1219000000000001</c:v>
                </c:pt>
                <c:pt idx="1443">
                  <c:v>2.0886999999999998</c:v>
                </c:pt>
                <c:pt idx="1444">
                  <c:v>2.1025999999999998</c:v>
                </c:pt>
                <c:pt idx="1445">
                  <c:v>2.0451000000000001</c:v>
                </c:pt>
                <c:pt idx="1446">
                  <c:v>2.0242</c:v>
                </c:pt>
                <c:pt idx="1447">
                  <c:v>2.0552000000000001</c:v>
                </c:pt>
                <c:pt idx="1448">
                  <c:v>2.0464000000000002</c:v>
                </c:pt>
                <c:pt idx="1449">
                  <c:v>2.0811999999999999</c:v>
                </c:pt>
                <c:pt idx="1450">
                  <c:v>2.0428000000000002</c:v>
                </c:pt>
                <c:pt idx="1451">
                  <c:v>2.081</c:v>
                </c:pt>
                <c:pt idx="1452">
                  <c:v>2.0703</c:v>
                </c:pt>
                <c:pt idx="1453">
                  <c:v>2.0649999999999999</c:v>
                </c:pt>
                <c:pt idx="1454">
                  <c:v>2.0579999999999998</c:v>
                </c:pt>
                <c:pt idx="1455">
                  <c:v>2.0144000000000002</c:v>
                </c:pt>
                <c:pt idx="1456">
                  <c:v>1.8935</c:v>
                </c:pt>
                <c:pt idx="1457">
                  <c:v>1.8452</c:v>
                </c:pt>
                <c:pt idx="1458">
                  <c:v>1.7075</c:v>
                </c:pt>
                <c:pt idx="1459">
                  <c:v>1.7022999999999999</c:v>
                </c:pt>
                <c:pt idx="1460">
                  <c:v>1.7342</c:v>
                </c:pt>
                <c:pt idx="1461">
                  <c:v>1.7172000000000001</c:v>
                </c:pt>
                <c:pt idx="1462">
                  <c:v>1.7446999999999999</c:v>
                </c:pt>
                <c:pt idx="1463">
                  <c:v>1.6454</c:v>
                </c:pt>
                <c:pt idx="1464">
                  <c:v>1.7035</c:v>
                </c:pt>
                <c:pt idx="1465">
                  <c:v>1.5791999999999999</c:v>
                </c:pt>
                <c:pt idx="1466">
                  <c:v>1.5268999999999999</c:v>
                </c:pt>
                <c:pt idx="1467">
                  <c:v>1.5538000000000001</c:v>
                </c:pt>
                <c:pt idx="1468">
                  <c:v>1.6063000000000001</c:v>
                </c:pt>
                <c:pt idx="1469">
                  <c:v>1.5555000000000001</c:v>
                </c:pt>
                <c:pt idx="1470">
                  <c:v>1.5892999999999999</c:v>
                </c:pt>
                <c:pt idx="1471">
                  <c:v>1.6131</c:v>
                </c:pt>
                <c:pt idx="1472">
                  <c:v>1.5350999999999999</c:v>
                </c:pt>
                <c:pt idx="1473">
                  <c:v>1.5350999999999999</c:v>
                </c:pt>
                <c:pt idx="1474">
                  <c:v>1.4711000000000001</c:v>
                </c:pt>
                <c:pt idx="1475">
                  <c:v>1.4794</c:v>
                </c:pt>
                <c:pt idx="1476">
                  <c:v>1.4944999999999999</c:v>
                </c:pt>
                <c:pt idx="1477">
                  <c:v>1.4961</c:v>
                </c:pt>
                <c:pt idx="1478">
                  <c:v>1.4961</c:v>
                </c:pt>
                <c:pt idx="1479">
                  <c:v>1.4573</c:v>
                </c:pt>
                <c:pt idx="1480">
                  <c:v>1.4657</c:v>
                </c:pt>
                <c:pt idx="1481">
                  <c:v>1.5586</c:v>
                </c:pt>
                <c:pt idx="1482">
                  <c:v>1.5602</c:v>
                </c:pt>
                <c:pt idx="1483">
                  <c:v>1.6437999999999999</c:v>
                </c:pt>
                <c:pt idx="1484">
                  <c:v>1.7316</c:v>
                </c:pt>
                <c:pt idx="1485">
                  <c:v>1.7384999999999999</c:v>
                </c:pt>
                <c:pt idx="1486">
                  <c:v>1.7715000000000001</c:v>
                </c:pt>
                <c:pt idx="1487">
                  <c:v>1.8957999999999999</c:v>
                </c:pt>
                <c:pt idx="1488">
                  <c:v>1.8467</c:v>
                </c:pt>
                <c:pt idx="1489">
                  <c:v>1.8012999999999999</c:v>
                </c:pt>
                <c:pt idx="1490">
                  <c:v>1.7961</c:v>
                </c:pt>
                <c:pt idx="1491">
                  <c:v>1.784</c:v>
                </c:pt>
                <c:pt idx="1492">
                  <c:v>1.7215</c:v>
                </c:pt>
                <c:pt idx="1493">
                  <c:v>1.7266999999999999</c:v>
                </c:pt>
                <c:pt idx="1494">
                  <c:v>1.6456</c:v>
                </c:pt>
                <c:pt idx="1495">
                  <c:v>1.7372000000000001</c:v>
                </c:pt>
                <c:pt idx="1496">
                  <c:v>1.6920999999999999</c:v>
                </c:pt>
                <c:pt idx="1497">
                  <c:v>1.6800999999999999</c:v>
                </c:pt>
                <c:pt idx="1498">
                  <c:v>1.6646000000000001</c:v>
                </c:pt>
                <c:pt idx="1499">
                  <c:v>1.6353</c:v>
                </c:pt>
                <c:pt idx="1500">
                  <c:v>1.5992</c:v>
                </c:pt>
                <c:pt idx="1501">
                  <c:v>1.5341</c:v>
                </c:pt>
                <c:pt idx="1502">
                  <c:v>1.5289999999999999</c:v>
                </c:pt>
                <c:pt idx="1503">
                  <c:v>1.5580000000000001</c:v>
                </c:pt>
                <c:pt idx="1504">
                  <c:v>1.5288999999999999</c:v>
                </c:pt>
                <c:pt idx="1505">
                  <c:v>1.5835999999999999</c:v>
                </c:pt>
                <c:pt idx="1506">
                  <c:v>1.6680999999999999</c:v>
                </c:pt>
                <c:pt idx="1507">
                  <c:v>1.7290000000000001</c:v>
                </c:pt>
                <c:pt idx="1508">
                  <c:v>1.7290000000000001</c:v>
                </c:pt>
                <c:pt idx="1509">
                  <c:v>1.7709999999999999</c:v>
                </c:pt>
                <c:pt idx="1510">
                  <c:v>1.7395</c:v>
                </c:pt>
                <c:pt idx="1511">
                  <c:v>1.7518</c:v>
                </c:pt>
                <c:pt idx="1512">
                  <c:v>1.7536</c:v>
                </c:pt>
                <c:pt idx="1513">
                  <c:v>1.7992999999999999</c:v>
                </c:pt>
                <c:pt idx="1514">
                  <c:v>1.7606999999999999</c:v>
                </c:pt>
                <c:pt idx="1515">
                  <c:v>1.7642</c:v>
                </c:pt>
                <c:pt idx="1516">
                  <c:v>1.766</c:v>
                </c:pt>
                <c:pt idx="1517">
                  <c:v>1.7943</c:v>
                </c:pt>
                <c:pt idx="1518">
                  <c:v>1.8420000000000001</c:v>
                </c:pt>
                <c:pt idx="1519">
                  <c:v>1.8385</c:v>
                </c:pt>
                <c:pt idx="1520">
                  <c:v>1.7715000000000001</c:v>
                </c:pt>
                <c:pt idx="1521">
                  <c:v>1.6910000000000001</c:v>
                </c:pt>
                <c:pt idx="1522">
                  <c:v>1.7102999999999999</c:v>
                </c:pt>
                <c:pt idx="1523">
                  <c:v>1.7769999999999999</c:v>
                </c:pt>
                <c:pt idx="1524">
                  <c:v>1.8584000000000001</c:v>
                </c:pt>
                <c:pt idx="1525">
                  <c:v>1.8283</c:v>
                </c:pt>
                <c:pt idx="1526">
                  <c:v>1.9173</c:v>
                </c:pt>
                <c:pt idx="1527">
                  <c:v>1.9417</c:v>
                </c:pt>
                <c:pt idx="1528">
                  <c:v>1.9417</c:v>
                </c:pt>
                <c:pt idx="1529">
                  <c:v>1.9347000000000001</c:v>
                </c:pt>
                <c:pt idx="1530">
                  <c:v>1.8859999999999999</c:v>
                </c:pt>
                <c:pt idx="1531">
                  <c:v>1.8186</c:v>
                </c:pt>
                <c:pt idx="1532">
                  <c:v>1.8308</c:v>
                </c:pt>
                <c:pt idx="1533">
                  <c:v>1.8152999999999999</c:v>
                </c:pt>
                <c:pt idx="1534">
                  <c:v>1.7826</c:v>
                </c:pt>
                <c:pt idx="1535">
                  <c:v>1.7448999999999999</c:v>
                </c:pt>
                <c:pt idx="1536">
                  <c:v>1.7723</c:v>
                </c:pt>
                <c:pt idx="1537">
                  <c:v>1.7706</c:v>
                </c:pt>
                <c:pt idx="1538">
                  <c:v>1.7551000000000001</c:v>
                </c:pt>
                <c:pt idx="1539">
                  <c:v>1.7414000000000001</c:v>
                </c:pt>
                <c:pt idx="1540">
                  <c:v>1.7654000000000001</c:v>
                </c:pt>
                <c:pt idx="1541">
                  <c:v>1.7654000000000001</c:v>
                </c:pt>
                <c:pt idx="1542">
                  <c:v>1.7758</c:v>
                </c:pt>
                <c:pt idx="1543">
                  <c:v>1.8189</c:v>
                </c:pt>
                <c:pt idx="1544">
                  <c:v>1.7157</c:v>
                </c:pt>
                <c:pt idx="1545">
                  <c:v>1.774</c:v>
                </c:pt>
                <c:pt idx="1546">
                  <c:v>1.8103</c:v>
                </c:pt>
                <c:pt idx="1547">
                  <c:v>1.8363</c:v>
                </c:pt>
                <c:pt idx="1548">
                  <c:v>1.819</c:v>
                </c:pt>
                <c:pt idx="1549">
                  <c:v>1.8415999999999999</c:v>
                </c:pt>
                <c:pt idx="1550">
                  <c:v>1.7914000000000001</c:v>
                </c:pt>
                <c:pt idx="1551">
                  <c:v>1.8922000000000001</c:v>
                </c:pt>
                <c:pt idx="1552">
                  <c:v>1.8226</c:v>
                </c:pt>
                <c:pt idx="1553">
                  <c:v>1.8713</c:v>
                </c:pt>
                <c:pt idx="1554">
                  <c:v>1.8801000000000001</c:v>
                </c:pt>
                <c:pt idx="1555">
                  <c:v>1.9169</c:v>
                </c:pt>
                <c:pt idx="1556">
                  <c:v>1.9204000000000001</c:v>
                </c:pt>
                <c:pt idx="1557">
                  <c:v>1.9171</c:v>
                </c:pt>
                <c:pt idx="1558">
                  <c:v>1.9294</c:v>
                </c:pt>
                <c:pt idx="1559">
                  <c:v>1.8996</c:v>
                </c:pt>
                <c:pt idx="1560">
                  <c:v>1.8996</c:v>
                </c:pt>
                <c:pt idx="1561">
                  <c:v>1.8944000000000001</c:v>
                </c:pt>
                <c:pt idx="1562">
                  <c:v>1.8752</c:v>
                </c:pt>
                <c:pt idx="1563">
                  <c:v>1.8788</c:v>
                </c:pt>
                <c:pt idx="1564">
                  <c:v>1.9175</c:v>
                </c:pt>
                <c:pt idx="1565">
                  <c:v>1.9175</c:v>
                </c:pt>
                <c:pt idx="1566">
                  <c:v>1.8771</c:v>
                </c:pt>
                <c:pt idx="1567">
                  <c:v>1.7881</c:v>
                </c:pt>
                <c:pt idx="1568">
                  <c:v>1.8089999999999999</c:v>
                </c:pt>
                <c:pt idx="1569">
                  <c:v>1.8177000000000001</c:v>
                </c:pt>
                <c:pt idx="1570">
                  <c:v>1.8737999999999999</c:v>
                </c:pt>
                <c:pt idx="1571">
                  <c:v>1.8545</c:v>
                </c:pt>
                <c:pt idx="1572">
                  <c:v>1.8196000000000001</c:v>
                </c:pt>
                <c:pt idx="1573">
                  <c:v>1.8459000000000001</c:v>
                </c:pt>
                <c:pt idx="1574">
                  <c:v>1.8109</c:v>
                </c:pt>
                <c:pt idx="1575">
                  <c:v>1.7829999999999999</c:v>
                </c:pt>
                <c:pt idx="1576">
                  <c:v>1.8073999999999999</c:v>
                </c:pt>
                <c:pt idx="1577">
                  <c:v>1.8214999999999999</c:v>
                </c:pt>
                <c:pt idx="1578">
                  <c:v>1.8214999999999999</c:v>
                </c:pt>
                <c:pt idx="1579">
                  <c:v>1.7743</c:v>
                </c:pt>
                <c:pt idx="1580">
                  <c:v>1.7690999999999999</c:v>
                </c:pt>
                <c:pt idx="1581">
                  <c:v>1.7324999999999999</c:v>
                </c:pt>
                <c:pt idx="1582">
                  <c:v>1.6839</c:v>
                </c:pt>
                <c:pt idx="1583">
                  <c:v>1.6080000000000001</c:v>
                </c:pt>
                <c:pt idx="1584">
                  <c:v>1.6561999999999999</c:v>
                </c:pt>
                <c:pt idx="1585">
                  <c:v>1.5839000000000001</c:v>
                </c:pt>
                <c:pt idx="1586">
                  <c:v>1.5855999999999999</c:v>
                </c:pt>
                <c:pt idx="1587">
                  <c:v>1.5067999999999999</c:v>
                </c:pt>
                <c:pt idx="1588">
                  <c:v>1.5271999999999999</c:v>
                </c:pt>
                <c:pt idx="1589">
                  <c:v>1.5991</c:v>
                </c:pt>
                <c:pt idx="1590">
                  <c:v>1.6508</c:v>
                </c:pt>
                <c:pt idx="1591">
                  <c:v>1.6422000000000001</c:v>
                </c:pt>
                <c:pt idx="1592">
                  <c:v>1.5833999999999999</c:v>
                </c:pt>
                <c:pt idx="1593">
                  <c:v>1.5696000000000001</c:v>
                </c:pt>
                <c:pt idx="1594">
                  <c:v>1.6006</c:v>
                </c:pt>
                <c:pt idx="1595">
                  <c:v>1.6333</c:v>
                </c:pt>
                <c:pt idx="1596">
                  <c:v>1.6173</c:v>
                </c:pt>
                <c:pt idx="1597">
                  <c:v>1.5848</c:v>
                </c:pt>
                <c:pt idx="1598">
                  <c:v>1.5848</c:v>
                </c:pt>
                <c:pt idx="1599">
                  <c:v>1.5609999999999999</c:v>
                </c:pt>
                <c:pt idx="1600">
                  <c:v>1.5661</c:v>
                </c:pt>
                <c:pt idx="1601">
                  <c:v>1.5152000000000001</c:v>
                </c:pt>
                <c:pt idx="1602">
                  <c:v>1.4713000000000001</c:v>
                </c:pt>
                <c:pt idx="1603">
                  <c:v>1.3705000000000001</c:v>
                </c:pt>
                <c:pt idx="1604">
                  <c:v>1.3521000000000001</c:v>
                </c:pt>
                <c:pt idx="1605">
                  <c:v>1.3371</c:v>
                </c:pt>
                <c:pt idx="1606">
                  <c:v>1.2606999999999999</c:v>
                </c:pt>
                <c:pt idx="1607">
                  <c:v>1.1486000000000001</c:v>
                </c:pt>
                <c:pt idx="1608">
                  <c:v>1.1632</c:v>
                </c:pt>
                <c:pt idx="1609">
                  <c:v>0.999</c:v>
                </c:pt>
                <c:pt idx="1610">
                  <c:v>1.0522</c:v>
                </c:pt>
                <c:pt idx="1611">
                  <c:v>0.91200000000000003</c:v>
                </c:pt>
                <c:pt idx="1612">
                  <c:v>0.76229999999999998</c:v>
                </c:pt>
                <c:pt idx="1613">
                  <c:v>0.54069999999999996</c:v>
                </c:pt>
                <c:pt idx="1614">
                  <c:v>0.80300000000000005</c:v>
                </c:pt>
                <c:pt idx="1615">
                  <c:v>0.86950000000000005</c:v>
                </c:pt>
                <c:pt idx="1616">
                  <c:v>0.80420000000000003</c:v>
                </c:pt>
                <c:pt idx="1617">
                  <c:v>0.96030000000000004</c:v>
                </c:pt>
                <c:pt idx="1618">
                  <c:v>0.71819999999999995</c:v>
                </c:pt>
                <c:pt idx="1619">
                  <c:v>1.0784</c:v>
                </c:pt>
                <c:pt idx="1620">
                  <c:v>1.1915</c:v>
                </c:pt>
                <c:pt idx="1621">
                  <c:v>1.1404000000000001</c:v>
                </c:pt>
                <c:pt idx="1622">
                  <c:v>0.84540000000000004</c:v>
                </c:pt>
                <c:pt idx="1623">
                  <c:v>0.7863</c:v>
                </c:pt>
                <c:pt idx="1624">
                  <c:v>0.84660000000000002</c:v>
                </c:pt>
                <c:pt idx="1625">
                  <c:v>0.86729999999999996</c:v>
                </c:pt>
                <c:pt idx="1626">
                  <c:v>0.84470000000000001</c:v>
                </c:pt>
                <c:pt idx="1627">
                  <c:v>0.67459999999999998</c:v>
                </c:pt>
                <c:pt idx="1628">
                  <c:v>0.72640000000000005</c:v>
                </c:pt>
                <c:pt idx="1629">
                  <c:v>0.66949999999999998</c:v>
                </c:pt>
                <c:pt idx="1630">
                  <c:v>0.58320000000000005</c:v>
                </c:pt>
                <c:pt idx="1631">
                  <c:v>0.59699999999999998</c:v>
                </c:pt>
                <c:pt idx="1632">
                  <c:v>0.5948</c:v>
                </c:pt>
                <c:pt idx="1633">
                  <c:v>0.66979999999999995</c:v>
                </c:pt>
                <c:pt idx="1634">
                  <c:v>0.71220000000000006</c:v>
                </c:pt>
                <c:pt idx="1635">
                  <c:v>0.7722</c:v>
                </c:pt>
                <c:pt idx="1636">
                  <c:v>0.71909999999999996</c:v>
                </c:pt>
                <c:pt idx="1637">
                  <c:v>0.71909999999999996</c:v>
                </c:pt>
                <c:pt idx="1638">
                  <c:v>0.77129999999999999</c:v>
                </c:pt>
                <c:pt idx="1639">
                  <c:v>0.752</c:v>
                </c:pt>
                <c:pt idx="1640">
                  <c:v>0.63160000000000005</c:v>
                </c:pt>
                <c:pt idx="1641">
                  <c:v>0.62670000000000003</c:v>
                </c:pt>
                <c:pt idx="1642">
                  <c:v>0.64170000000000005</c:v>
                </c:pt>
                <c:pt idx="1643">
                  <c:v>0.60529999999999995</c:v>
                </c:pt>
                <c:pt idx="1644">
                  <c:v>0.56910000000000005</c:v>
                </c:pt>
                <c:pt idx="1645">
                  <c:v>0.61899999999999999</c:v>
                </c:pt>
                <c:pt idx="1646">
                  <c:v>0.60150000000000003</c:v>
                </c:pt>
                <c:pt idx="1647">
                  <c:v>0.6008</c:v>
                </c:pt>
                <c:pt idx="1648">
                  <c:v>0.66049999999999998</c:v>
                </c:pt>
                <c:pt idx="1649">
                  <c:v>0.6129</c:v>
                </c:pt>
                <c:pt idx="1650">
                  <c:v>0.62690000000000001</c:v>
                </c:pt>
                <c:pt idx="1651">
                  <c:v>0.63929999999999998</c:v>
                </c:pt>
                <c:pt idx="1652">
                  <c:v>0.61180000000000001</c:v>
                </c:pt>
                <c:pt idx="1653">
                  <c:v>0.63360000000000005</c:v>
                </c:pt>
                <c:pt idx="1654">
                  <c:v>0.66190000000000004</c:v>
                </c:pt>
                <c:pt idx="1655">
                  <c:v>0.70299999999999996</c:v>
                </c:pt>
                <c:pt idx="1656">
                  <c:v>0.64090000000000003</c:v>
                </c:pt>
                <c:pt idx="1657">
                  <c:v>0.68310000000000004</c:v>
                </c:pt>
                <c:pt idx="1658">
                  <c:v>0.70989999999999998</c:v>
                </c:pt>
                <c:pt idx="1659">
                  <c:v>0.66510000000000002</c:v>
                </c:pt>
                <c:pt idx="1660">
                  <c:v>0.65249999999999997</c:v>
                </c:pt>
                <c:pt idx="1661">
                  <c:v>0.62180000000000002</c:v>
                </c:pt>
                <c:pt idx="1662">
                  <c:v>0.64280000000000004</c:v>
                </c:pt>
                <c:pt idx="1663">
                  <c:v>0.72570000000000001</c:v>
                </c:pt>
                <c:pt idx="1664">
                  <c:v>0.68820000000000003</c:v>
                </c:pt>
                <c:pt idx="1665">
                  <c:v>0.68010000000000004</c:v>
                </c:pt>
                <c:pt idx="1666">
                  <c:v>0.67200000000000004</c:v>
                </c:pt>
                <c:pt idx="1667">
                  <c:v>0.65910000000000002</c:v>
                </c:pt>
                <c:pt idx="1668">
                  <c:v>0.65910000000000002</c:v>
                </c:pt>
                <c:pt idx="1669">
                  <c:v>0.69650000000000001</c:v>
                </c:pt>
                <c:pt idx="1670">
                  <c:v>0.68189999999999995</c:v>
                </c:pt>
                <c:pt idx="1671">
                  <c:v>0.69</c:v>
                </c:pt>
                <c:pt idx="1672">
                  <c:v>0.65259999999999996</c:v>
                </c:pt>
                <c:pt idx="1673">
                  <c:v>0.65910000000000002</c:v>
                </c:pt>
                <c:pt idx="1674">
                  <c:v>0.68520000000000003</c:v>
                </c:pt>
                <c:pt idx="1675">
                  <c:v>0.74580000000000002</c:v>
                </c:pt>
                <c:pt idx="1676">
                  <c:v>0.82340000000000002</c:v>
                </c:pt>
                <c:pt idx="1677">
                  <c:v>0.89510000000000001</c:v>
                </c:pt>
                <c:pt idx="1678">
                  <c:v>0.87519999999999998</c:v>
                </c:pt>
                <c:pt idx="1679">
                  <c:v>0.82530000000000003</c:v>
                </c:pt>
                <c:pt idx="1680">
                  <c:v>0.72629999999999995</c:v>
                </c:pt>
                <c:pt idx="1681">
                  <c:v>0.66900000000000004</c:v>
                </c:pt>
                <c:pt idx="1682">
                  <c:v>0.70340000000000003</c:v>
                </c:pt>
                <c:pt idx="1683">
                  <c:v>0.72150000000000003</c:v>
                </c:pt>
                <c:pt idx="1684">
                  <c:v>0.75280000000000002</c:v>
                </c:pt>
                <c:pt idx="1685">
                  <c:v>0.73799999999999999</c:v>
                </c:pt>
                <c:pt idx="1686">
                  <c:v>0.70840000000000003</c:v>
                </c:pt>
                <c:pt idx="1687">
                  <c:v>0.69369999999999998</c:v>
                </c:pt>
                <c:pt idx="1688">
                  <c:v>0.70850000000000002</c:v>
                </c:pt>
                <c:pt idx="1689">
                  <c:v>0.71179999999999999</c:v>
                </c:pt>
                <c:pt idx="1690">
                  <c:v>0.67900000000000005</c:v>
                </c:pt>
                <c:pt idx="1691">
                  <c:v>0.68559999999999999</c:v>
                </c:pt>
                <c:pt idx="1692">
                  <c:v>0.64129999999999998</c:v>
                </c:pt>
                <c:pt idx="1693">
                  <c:v>0.62339999999999995</c:v>
                </c:pt>
                <c:pt idx="1694">
                  <c:v>0.65610000000000002</c:v>
                </c:pt>
                <c:pt idx="1695">
                  <c:v>0.67579999999999996</c:v>
                </c:pt>
                <c:pt idx="1696">
                  <c:v>0.66930000000000001</c:v>
                </c:pt>
                <c:pt idx="1697">
                  <c:v>0.66930000000000001</c:v>
                </c:pt>
                <c:pt idx="1698">
                  <c:v>0.67589999999999995</c:v>
                </c:pt>
                <c:pt idx="1699">
                  <c:v>0.63970000000000005</c:v>
                </c:pt>
                <c:pt idx="1700">
                  <c:v>0.66439999999999999</c:v>
                </c:pt>
                <c:pt idx="1701">
                  <c:v>0.61350000000000005</c:v>
                </c:pt>
                <c:pt idx="1702">
                  <c:v>0.64470000000000005</c:v>
                </c:pt>
                <c:pt idx="1703">
                  <c:v>0.61839999999999995</c:v>
                </c:pt>
                <c:pt idx="1704">
                  <c:v>0.62329999999999997</c:v>
                </c:pt>
                <c:pt idx="1705">
                  <c:v>0.62990000000000002</c:v>
                </c:pt>
                <c:pt idx="1706">
                  <c:v>0.61680000000000001</c:v>
                </c:pt>
                <c:pt idx="1707">
                  <c:v>0.62660000000000005</c:v>
                </c:pt>
                <c:pt idx="1708">
                  <c:v>0.61019999999999996</c:v>
                </c:pt>
                <c:pt idx="1709">
                  <c:v>0.60040000000000004</c:v>
                </c:pt>
                <c:pt idx="1710">
                  <c:v>0.59709999999999996</c:v>
                </c:pt>
                <c:pt idx="1711">
                  <c:v>0.57740000000000002</c:v>
                </c:pt>
                <c:pt idx="1712">
                  <c:v>0.58879999999999999</c:v>
                </c:pt>
                <c:pt idx="1713">
                  <c:v>0.61509999999999998</c:v>
                </c:pt>
                <c:pt idx="1714">
                  <c:v>0.57899999999999996</c:v>
                </c:pt>
                <c:pt idx="1715">
                  <c:v>0.57410000000000005</c:v>
                </c:pt>
                <c:pt idx="1716">
                  <c:v>0.54620000000000002</c:v>
                </c:pt>
                <c:pt idx="1717">
                  <c:v>0.5282</c:v>
                </c:pt>
                <c:pt idx="1718">
                  <c:v>0.55430000000000001</c:v>
                </c:pt>
                <c:pt idx="1719">
                  <c:v>0.50690000000000002</c:v>
                </c:pt>
                <c:pt idx="1720">
                  <c:v>0.54769999999999996</c:v>
                </c:pt>
                <c:pt idx="1721">
                  <c:v>0.53620000000000001</c:v>
                </c:pt>
                <c:pt idx="1722">
                  <c:v>0.56399999999999995</c:v>
                </c:pt>
                <c:pt idx="1723">
                  <c:v>0.57550000000000001</c:v>
                </c:pt>
                <c:pt idx="1724">
                  <c:v>0.64149999999999996</c:v>
                </c:pt>
                <c:pt idx="1725">
                  <c:v>0.67469999999999997</c:v>
                </c:pt>
                <c:pt idx="1726">
                  <c:v>0.7208</c:v>
                </c:pt>
                <c:pt idx="1727">
                  <c:v>0.70940000000000003</c:v>
                </c:pt>
                <c:pt idx="1728">
                  <c:v>0.68820000000000003</c:v>
                </c:pt>
                <c:pt idx="1729">
                  <c:v>0.66869999999999996</c:v>
                </c:pt>
                <c:pt idx="1730">
                  <c:v>0.68010000000000004</c:v>
                </c:pt>
                <c:pt idx="1731">
                  <c:v>0.65090000000000003</c:v>
                </c:pt>
                <c:pt idx="1732">
                  <c:v>0.62819999999999998</c:v>
                </c:pt>
                <c:pt idx="1733">
                  <c:v>0.6542</c:v>
                </c:pt>
                <c:pt idx="1734">
                  <c:v>0.6835</c:v>
                </c:pt>
                <c:pt idx="1735">
                  <c:v>0.68840000000000001</c:v>
                </c:pt>
                <c:pt idx="1736">
                  <c:v>0.75219999999999998</c:v>
                </c:pt>
                <c:pt idx="1737">
                  <c:v>0.72109999999999996</c:v>
                </c:pt>
                <c:pt idx="1738">
                  <c:v>0.70479999999999998</c:v>
                </c:pt>
                <c:pt idx="1739">
                  <c:v>0.66890000000000005</c:v>
                </c:pt>
                <c:pt idx="1740">
                  <c:v>0.64770000000000005</c:v>
                </c:pt>
                <c:pt idx="1741">
                  <c:v>0.63470000000000004</c:v>
                </c:pt>
                <c:pt idx="1742">
                  <c:v>0.71799999999999997</c:v>
                </c:pt>
                <c:pt idx="1743">
                  <c:v>0.71799999999999997</c:v>
                </c:pt>
                <c:pt idx="1744">
                  <c:v>0.67879999999999996</c:v>
                </c:pt>
                <c:pt idx="1745">
                  <c:v>0.70009999999999994</c:v>
                </c:pt>
                <c:pt idx="1746">
                  <c:v>0.67720000000000002</c:v>
                </c:pt>
                <c:pt idx="1747">
                  <c:v>0.66579999999999995</c:v>
                </c:pt>
                <c:pt idx="1748">
                  <c:v>0.67230000000000001</c:v>
                </c:pt>
                <c:pt idx="1749">
                  <c:v>0.67889999999999995</c:v>
                </c:pt>
                <c:pt idx="1750">
                  <c:v>0.69689999999999996</c:v>
                </c:pt>
                <c:pt idx="1751">
                  <c:v>0.68869999999999998</c:v>
                </c:pt>
                <c:pt idx="1752">
                  <c:v>0.69369999999999998</c:v>
                </c:pt>
                <c:pt idx="1753">
                  <c:v>0.66579999999999995</c:v>
                </c:pt>
                <c:pt idx="1754">
                  <c:v>0.67079999999999995</c:v>
                </c:pt>
                <c:pt idx="1755">
                  <c:v>0.6724</c:v>
                </c:pt>
                <c:pt idx="1756">
                  <c:v>0.66590000000000005</c:v>
                </c:pt>
                <c:pt idx="1757">
                  <c:v>0.65439999999999998</c:v>
                </c:pt>
                <c:pt idx="1758">
                  <c:v>0.65280000000000005</c:v>
                </c:pt>
                <c:pt idx="1759">
                  <c:v>0.64949999999999997</c:v>
                </c:pt>
                <c:pt idx="1760">
                  <c:v>0.68400000000000005</c:v>
                </c:pt>
                <c:pt idx="1761">
                  <c:v>0.6774</c:v>
                </c:pt>
                <c:pt idx="1762">
                  <c:v>0.70050000000000001</c:v>
                </c:pt>
                <c:pt idx="1763">
                  <c:v>0.78169999999999995</c:v>
                </c:pt>
                <c:pt idx="1764">
                  <c:v>0.73529999999999995</c:v>
                </c:pt>
                <c:pt idx="1765">
                  <c:v>0.78680000000000005</c:v>
                </c:pt>
                <c:pt idx="1766">
                  <c:v>0.78520000000000001</c:v>
                </c:pt>
                <c:pt idx="1767">
                  <c:v>0.77370000000000005</c:v>
                </c:pt>
                <c:pt idx="1768">
                  <c:v>0.77370000000000005</c:v>
                </c:pt>
                <c:pt idx="1769">
                  <c:v>0.72719999999999996</c:v>
                </c:pt>
                <c:pt idx="1770">
                  <c:v>0.72560000000000002</c:v>
                </c:pt>
                <c:pt idx="1771">
                  <c:v>0.73219999999999996</c:v>
                </c:pt>
                <c:pt idx="1772">
                  <c:v>0.74560000000000004</c:v>
                </c:pt>
                <c:pt idx="1773">
                  <c:v>0.76900000000000002</c:v>
                </c:pt>
                <c:pt idx="1774">
                  <c:v>0.78569999999999995</c:v>
                </c:pt>
                <c:pt idx="1775">
                  <c:v>0.8226</c:v>
                </c:pt>
                <c:pt idx="1776">
                  <c:v>0.85619999999999996</c:v>
                </c:pt>
                <c:pt idx="1777">
                  <c:v>0.84289999999999998</c:v>
                </c:pt>
                <c:pt idx="1778">
                  <c:v>0.80100000000000005</c:v>
                </c:pt>
                <c:pt idx="1779">
                  <c:v>0.76759999999999995</c:v>
                </c:pt>
                <c:pt idx="1780">
                  <c:v>0.77100000000000002</c:v>
                </c:pt>
                <c:pt idx="1781">
                  <c:v>0.82299999999999995</c:v>
                </c:pt>
                <c:pt idx="1782">
                  <c:v>0.87370000000000003</c:v>
                </c:pt>
                <c:pt idx="1783">
                  <c:v>0.84340000000000004</c:v>
                </c:pt>
                <c:pt idx="1784">
                  <c:v>0.89929999999999999</c:v>
                </c:pt>
                <c:pt idx="1785">
                  <c:v>0.76290000000000002</c:v>
                </c:pt>
                <c:pt idx="1786">
                  <c:v>0.76290000000000002</c:v>
                </c:pt>
                <c:pt idx="1787">
                  <c:v>0.81850000000000001</c:v>
                </c:pt>
                <c:pt idx="1788">
                  <c:v>0.92349999999999999</c:v>
                </c:pt>
                <c:pt idx="1789">
                  <c:v>0.95950000000000002</c:v>
                </c:pt>
                <c:pt idx="1790">
                  <c:v>0.97529999999999994</c:v>
                </c:pt>
                <c:pt idx="1791">
                  <c:v>0.88149999999999995</c:v>
                </c:pt>
                <c:pt idx="1792">
                  <c:v>0.89629999999999999</c:v>
                </c:pt>
                <c:pt idx="1793">
                  <c:v>0.90610000000000002</c:v>
                </c:pt>
                <c:pt idx="1794">
                  <c:v>0.85699999999999998</c:v>
                </c:pt>
                <c:pt idx="1795">
                  <c:v>0.87009999999999998</c:v>
                </c:pt>
                <c:pt idx="1796">
                  <c:v>0.82930000000000004</c:v>
                </c:pt>
                <c:pt idx="1797">
                  <c:v>0.82430000000000003</c:v>
                </c:pt>
                <c:pt idx="1798">
                  <c:v>0.85370000000000001</c:v>
                </c:pt>
                <c:pt idx="1799">
                  <c:v>0.87990000000000002</c:v>
                </c:pt>
                <c:pt idx="1800">
                  <c:v>0.88160000000000005</c:v>
                </c:pt>
                <c:pt idx="1801">
                  <c:v>0.88160000000000005</c:v>
                </c:pt>
                <c:pt idx="1802">
                  <c:v>0.83730000000000004</c:v>
                </c:pt>
                <c:pt idx="1803">
                  <c:v>0.83889999999999998</c:v>
                </c:pt>
                <c:pt idx="1804">
                  <c:v>0.92600000000000005</c:v>
                </c:pt>
                <c:pt idx="1805">
                  <c:v>0.93600000000000005</c:v>
                </c:pt>
                <c:pt idx="1806">
                  <c:v>0.90629999999999999</c:v>
                </c:pt>
                <c:pt idx="1807">
                  <c:v>0.96589999999999998</c:v>
                </c:pt>
                <c:pt idx="1808">
                  <c:v>0.92279999999999995</c:v>
                </c:pt>
                <c:pt idx="1809">
                  <c:v>0.91790000000000005</c:v>
                </c:pt>
                <c:pt idx="1810">
                  <c:v>0.93610000000000004</c:v>
                </c:pt>
                <c:pt idx="1811">
                  <c:v>0.90629999999999999</c:v>
                </c:pt>
                <c:pt idx="1812">
                  <c:v>0.89639999999999997</c:v>
                </c:pt>
                <c:pt idx="1813">
                  <c:v>0.8931</c:v>
                </c:pt>
                <c:pt idx="1814">
                  <c:v>0.90800000000000003</c:v>
                </c:pt>
                <c:pt idx="1815">
                  <c:v>0.9163</c:v>
                </c:pt>
                <c:pt idx="1816">
                  <c:v>0.93289999999999995</c:v>
                </c:pt>
                <c:pt idx="1817">
                  <c:v>0.94620000000000004</c:v>
                </c:pt>
                <c:pt idx="1818">
                  <c:v>0.93459999999999999</c:v>
                </c:pt>
                <c:pt idx="1819">
                  <c:v>0.91639999999999999</c:v>
                </c:pt>
                <c:pt idx="1820">
                  <c:v>0.94299999999999995</c:v>
                </c:pt>
                <c:pt idx="1821">
                  <c:v>0.92310000000000003</c:v>
                </c:pt>
                <c:pt idx="1822">
                  <c:v>0.92310000000000003</c:v>
                </c:pt>
                <c:pt idx="1823">
                  <c:v>0.92310000000000003</c:v>
                </c:pt>
                <c:pt idx="1824">
                  <c:v>0.93640000000000001</c:v>
                </c:pt>
                <c:pt idx="1825">
                  <c:v>0.92310000000000003</c:v>
                </c:pt>
                <c:pt idx="1826">
                  <c:v>0.91320000000000001</c:v>
                </c:pt>
                <c:pt idx="1827">
                  <c:v>0.91320000000000001</c:v>
                </c:pt>
                <c:pt idx="1828">
                  <c:v>0.91320000000000001</c:v>
                </c:pt>
                <c:pt idx="1829">
                  <c:v>0.95489999999999997</c:v>
                </c:pt>
                <c:pt idx="1830">
                  <c:v>1.0355000000000001</c:v>
                </c:pt>
                <c:pt idx="1831">
                  <c:v>1.0794999999999999</c:v>
                </c:pt>
                <c:pt idx="1832">
                  <c:v>1.1153</c:v>
                </c:pt>
                <c:pt idx="1833">
                  <c:v>1.1459999999999999</c:v>
                </c:pt>
                <c:pt idx="1834">
                  <c:v>1.1291</c:v>
                </c:pt>
                <c:pt idx="1835">
                  <c:v>1.0831999999999999</c:v>
                </c:pt>
                <c:pt idx="1836">
                  <c:v>1.1292</c:v>
                </c:pt>
                <c:pt idx="1837">
                  <c:v>1.0834999999999999</c:v>
                </c:pt>
                <c:pt idx="1838">
                  <c:v>1.0834999999999999</c:v>
                </c:pt>
                <c:pt idx="1839">
                  <c:v>1.0886</c:v>
                </c:pt>
                <c:pt idx="1840">
                  <c:v>1.0802</c:v>
                </c:pt>
                <c:pt idx="1841">
                  <c:v>1.1057999999999999</c:v>
                </c:pt>
                <c:pt idx="1842">
                  <c:v>1.0854999999999999</c:v>
                </c:pt>
                <c:pt idx="1843">
                  <c:v>1.0295000000000001</c:v>
                </c:pt>
                <c:pt idx="1844">
                  <c:v>1.0347</c:v>
                </c:pt>
                <c:pt idx="1845">
                  <c:v>1.0161</c:v>
                </c:pt>
                <c:pt idx="1846">
                  <c:v>1.0448999999999999</c:v>
                </c:pt>
                <c:pt idx="1847">
                  <c:v>1.0654999999999999</c:v>
                </c:pt>
                <c:pt idx="1848">
                  <c:v>1.0791999999999999</c:v>
                </c:pt>
                <c:pt idx="1849">
                  <c:v>1.0963000000000001</c:v>
                </c:pt>
                <c:pt idx="1850">
                  <c:v>1.1374</c:v>
                </c:pt>
                <c:pt idx="1851">
                  <c:v>1.1392</c:v>
                </c:pt>
                <c:pt idx="1852">
                  <c:v>1.1635</c:v>
                </c:pt>
                <c:pt idx="1853">
                  <c:v>1.1705000000000001</c:v>
                </c:pt>
                <c:pt idx="1854">
                  <c:v>1.1568000000000001</c:v>
                </c:pt>
                <c:pt idx="1855">
                  <c:v>1.1225000000000001</c:v>
                </c:pt>
                <c:pt idx="1856">
                  <c:v>1.1632</c:v>
                </c:pt>
                <c:pt idx="1857">
                  <c:v>1.2081999999999999</c:v>
                </c:pt>
                <c:pt idx="1858">
                  <c:v>1.2081999999999999</c:v>
                </c:pt>
                <c:pt idx="1859">
                  <c:v>1.3141</c:v>
                </c:pt>
                <c:pt idx="1860">
                  <c:v>1.2703</c:v>
                </c:pt>
                <c:pt idx="1861">
                  <c:v>1.2956000000000001</c:v>
                </c:pt>
                <c:pt idx="1862">
                  <c:v>1.3364</c:v>
                </c:pt>
                <c:pt idx="1863">
                  <c:v>1.3653</c:v>
                </c:pt>
                <c:pt idx="1864">
                  <c:v>1.3415999999999999</c:v>
                </c:pt>
                <c:pt idx="1865">
                  <c:v>1.3755999999999999</c:v>
                </c:pt>
                <c:pt idx="1866">
                  <c:v>1.5199</c:v>
                </c:pt>
                <c:pt idx="1867">
                  <c:v>1.4049</c:v>
                </c:pt>
                <c:pt idx="1868">
                  <c:v>1.417</c:v>
                </c:pt>
                <c:pt idx="1869">
                  <c:v>1.3914</c:v>
                </c:pt>
                <c:pt idx="1870">
                  <c:v>1.4807999999999999</c:v>
                </c:pt>
                <c:pt idx="1871">
                  <c:v>1.5640000000000001</c:v>
                </c:pt>
                <c:pt idx="1872">
                  <c:v>1.5661</c:v>
                </c:pt>
                <c:pt idx="1873">
                  <c:v>1.5907</c:v>
                </c:pt>
                <c:pt idx="1874">
                  <c:v>1.5263</c:v>
                </c:pt>
                <c:pt idx="1875">
                  <c:v>1.5178</c:v>
                </c:pt>
                <c:pt idx="1876">
                  <c:v>1.5369999999999999</c:v>
                </c:pt>
                <c:pt idx="1877">
                  <c:v>1.6247</c:v>
                </c:pt>
                <c:pt idx="1878">
                  <c:v>1.6054999999999999</c:v>
                </c:pt>
                <c:pt idx="1879">
                  <c:v>1.6178999999999999</c:v>
                </c:pt>
                <c:pt idx="1880">
                  <c:v>1.6427</c:v>
                </c:pt>
                <c:pt idx="1881">
                  <c:v>1.7081999999999999</c:v>
                </c:pt>
                <c:pt idx="1882">
                  <c:v>1.7210000000000001</c:v>
                </c:pt>
                <c:pt idx="1883">
                  <c:v>1.6946000000000001</c:v>
                </c:pt>
                <c:pt idx="1884">
                  <c:v>1.6206</c:v>
                </c:pt>
                <c:pt idx="1885">
                  <c:v>1.6084000000000001</c:v>
                </c:pt>
                <c:pt idx="1886">
                  <c:v>1.6332</c:v>
                </c:pt>
                <c:pt idx="1887">
                  <c:v>1.6759999999999999</c:v>
                </c:pt>
                <c:pt idx="1888">
                  <c:v>1.7081</c:v>
                </c:pt>
                <c:pt idx="1889">
                  <c:v>1.7029000000000001</c:v>
                </c:pt>
                <c:pt idx="1890">
                  <c:v>1.7403999999999999</c:v>
                </c:pt>
                <c:pt idx="1891">
                  <c:v>1.6698999999999999</c:v>
                </c:pt>
                <c:pt idx="1892">
                  <c:v>1.7216</c:v>
                </c:pt>
                <c:pt idx="1893">
                  <c:v>1.7002999999999999</c:v>
                </c:pt>
                <c:pt idx="1894">
                  <c:v>1.6559999999999999</c:v>
                </c:pt>
                <c:pt idx="1895">
                  <c:v>1.6738999999999999</c:v>
                </c:pt>
                <c:pt idx="1896">
                  <c:v>1.6192</c:v>
                </c:pt>
                <c:pt idx="1897">
                  <c:v>1.6585000000000001</c:v>
                </c:pt>
                <c:pt idx="1898">
                  <c:v>1.6657</c:v>
                </c:pt>
                <c:pt idx="1899">
                  <c:v>1.6145</c:v>
                </c:pt>
                <c:pt idx="1900">
                  <c:v>1.6323000000000001</c:v>
                </c:pt>
                <c:pt idx="1901">
                  <c:v>1.5759000000000001</c:v>
                </c:pt>
                <c:pt idx="1902">
                  <c:v>1.5798000000000001</c:v>
                </c:pt>
                <c:pt idx="1903">
                  <c:v>1.6047</c:v>
                </c:pt>
                <c:pt idx="1904">
                  <c:v>1.5589</c:v>
                </c:pt>
                <c:pt idx="1905">
                  <c:v>1.5555000000000001</c:v>
                </c:pt>
                <c:pt idx="1906">
                  <c:v>1.538</c:v>
                </c:pt>
                <c:pt idx="1907">
                  <c:v>1.5577000000000001</c:v>
                </c:pt>
                <c:pt idx="1908">
                  <c:v>1.5667</c:v>
                </c:pt>
                <c:pt idx="1909">
                  <c:v>1.6215999999999999</c:v>
                </c:pt>
                <c:pt idx="1910">
                  <c:v>1.6093999999999999</c:v>
                </c:pt>
                <c:pt idx="1911">
                  <c:v>1.6343000000000001</c:v>
                </c:pt>
                <c:pt idx="1912">
                  <c:v>1.6258999999999999</c:v>
                </c:pt>
                <c:pt idx="1913">
                  <c:v>1.5975999999999999</c:v>
                </c:pt>
                <c:pt idx="1914">
                  <c:v>1.5924</c:v>
                </c:pt>
                <c:pt idx="1915">
                  <c:v>1.5660000000000001</c:v>
                </c:pt>
                <c:pt idx="1916">
                  <c:v>1.5696000000000001</c:v>
                </c:pt>
                <c:pt idx="1917">
                  <c:v>1.5770999999999999</c:v>
                </c:pt>
                <c:pt idx="1918">
                  <c:v>1.6020000000000001</c:v>
                </c:pt>
                <c:pt idx="1919">
                  <c:v>1.6216999999999999</c:v>
                </c:pt>
                <c:pt idx="1920">
                  <c:v>1.6916</c:v>
                </c:pt>
                <c:pt idx="1921">
                  <c:v>1.6574</c:v>
                </c:pt>
                <c:pt idx="1922">
                  <c:v>1.6284000000000001</c:v>
                </c:pt>
                <c:pt idx="1923">
                  <c:v>1.6488</c:v>
                </c:pt>
                <c:pt idx="1924">
                  <c:v>1.6369</c:v>
                </c:pt>
                <c:pt idx="1925">
                  <c:v>1.671</c:v>
                </c:pt>
                <c:pt idx="1926">
                  <c:v>1.625</c:v>
                </c:pt>
                <c:pt idx="1927">
                  <c:v>1.6215999999999999</c:v>
                </c:pt>
                <c:pt idx="1928">
                  <c:v>1.6012</c:v>
                </c:pt>
                <c:pt idx="1929">
                  <c:v>1.5588</c:v>
                </c:pt>
                <c:pt idx="1930">
                  <c:v>1.5757000000000001</c:v>
                </c:pt>
                <c:pt idx="1931">
                  <c:v>1.6062000000000001</c:v>
                </c:pt>
                <c:pt idx="1932">
                  <c:v>1.5943000000000001</c:v>
                </c:pt>
                <c:pt idx="1933">
                  <c:v>1.5943000000000001</c:v>
                </c:pt>
                <c:pt idx="1934">
                  <c:v>1.6062000000000001</c:v>
                </c:pt>
                <c:pt idx="1935">
                  <c:v>1.5874999999999999</c:v>
                </c:pt>
                <c:pt idx="1936">
                  <c:v>1.625</c:v>
                </c:pt>
                <c:pt idx="1937">
                  <c:v>1.5533999999999999</c:v>
                </c:pt>
                <c:pt idx="1938">
                  <c:v>1.5687</c:v>
                </c:pt>
                <c:pt idx="1939">
                  <c:v>1.5330999999999999</c:v>
                </c:pt>
                <c:pt idx="1940">
                  <c:v>1.4907999999999999</c:v>
                </c:pt>
                <c:pt idx="1941">
                  <c:v>1.4318</c:v>
                </c:pt>
                <c:pt idx="1942">
                  <c:v>1.4518</c:v>
                </c:pt>
                <c:pt idx="1943">
                  <c:v>1.494</c:v>
                </c:pt>
                <c:pt idx="1944">
                  <c:v>1.4922</c:v>
                </c:pt>
                <c:pt idx="1945">
                  <c:v>1.5753999999999999</c:v>
                </c:pt>
                <c:pt idx="1946">
                  <c:v>1.504</c:v>
                </c:pt>
                <c:pt idx="1947">
                  <c:v>1.4380999999999999</c:v>
                </c:pt>
                <c:pt idx="1948">
                  <c:v>1.4885999999999999</c:v>
                </c:pt>
                <c:pt idx="1949">
                  <c:v>1.4632000000000001</c:v>
                </c:pt>
                <c:pt idx="1950">
                  <c:v>1.4852000000000001</c:v>
                </c:pt>
                <c:pt idx="1951">
                  <c:v>1.4919</c:v>
                </c:pt>
                <c:pt idx="1952">
                  <c:v>1.5241</c:v>
                </c:pt>
                <c:pt idx="1953">
                  <c:v>1.4764999999999999</c:v>
                </c:pt>
                <c:pt idx="1954">
                  <c:v>1.4697</c:v>
                </c:pt>
                <c:pt idx="1955">
                  <c:v>1.468</c:v>
                </c:pt>
                <c:pt idx="1956">
                  <c:v>1.4578</c:v>
                </c:pt>
                <c:pt idx="1957">
                  <c:v>1.4238</c:v>
                </c:pt>
                <c:pt idx="1958">
                  <c:v>1.4238</c:v>
                </c:pt>
                <c:pt idx="1959">
                  <c:v>1.3481000000000001</c:v>
                </c:pt>
                <c:pt idx="1960">
                  <c:v>1.3163</c:v>
                </c:pt>
                <c:pt idx="1961">
                  <c:v>1.2927999999999999</c:v>
                </c:pt>
                <c:pt idx="1962">
                  <c:v>1.3594999999999999</c:v>
                </c:pt>
                <c:pt idx="1963">
                  <c:v>1.3645</c:v>
                </c:pt>
                <c:pt idx="1964">
                  <c:v>1.4166000000000001</c:v>
                </c:pt>
                <c:pt idx="1965">
                  <c:v>1.3459000000000001</c:v>
                </c:pt>
                <c:pt idx="1966">
                  <c:v>1.2988999999999999</c:v>
                </c:pt>
                <c:pt idx="1967">
                  <c:v>1.2903</c:v>
                </c:pt>
                <c:pt idx="1968">
                  <c:v>1.1888000000000001</c:v>
                </c:pt>
                <c:pt idx="1969">
                  <c:v>1.2218</c:v>
                </c:pt>
                <c:pt idx="1970">
                  <c:v>1.2884</c:v>
                </c:pt>
                <c:pt idx="1971">
                  <c:v>1.2783</c:v>
                </c:pt>
                <c:pt idx="1972">
                  <c:v>1.2763</c:v>
                </c:pt>
                <c:pt idx="1973">
                  <c:v>1.2896000000000001</c:v>
                </c:pt>
                <c:pt idx="1974">
                  <c:v>1.2411000000000001</c:v>
                </c:pt>
                <c:pt idx="1975">
                  <c:v>1.2326999999999999</c:v>
                </c:pt>
                <c:pt idx="1976">
                  <c:v>1.2693000000000001</c:v>
                </c:pt>
                <c:pt idx="1977">
                  <c:v>1.2222999999999999</c:v>
                </c:pt>
                <c:pt idx="1978">
                  <c:v>1.1773</c:v>
                </c:pt>
                <c:pt idx="1979">
                  <c:v>1.1721999999999999</c:v>
                </c:pt>
                <c:pt idx="1980">
                  <c:v>1.1819999999999999</c:v>
                </c:pt>
                <c:pt idx="1981">
                  <c:v>1.2235</c:v>
                </c:pt>
                <c:pt idx="1982">
                  <c:v>1.2968999999999999</c:v>
                </c:pt>
                <c:pt idx="1983">
                  <c:v>1.3237000000000001</c:v>
                </c:pt>
                <c:pt idx="1984">
                  <c:v>1.349</c:v>
                </c:pt>
                <c:pt idx="1985">
                  <c:v>1.3303</c:v>
                </c:pt>
                <c:pt idx="1986">
                  <c:v>1.359</c:v>
                </c:pt>
                <c:pt idx="1987">
                  <c:v>1.2766999999999999</c:v>
                </c:pt>
                <c:pt idx="1988">
                  <c:v>1.2649999999999999</c:v>
                </c:pt>
                <c:pt idx="1989">
                  <c:v>1.2617</c:v>
                </c:pt>
                <c:pt idx="1990">
                  <c:v>1.2583</c:v>
                </c:pt>
                <c:pt idx="1991">
                  <c:v>1.2433000000000001</c:v>
                </c:pt>
                <c:pt idx="1992">
                  <c:v>1.2549999999999999</c:v>
                </c:pt>
                <c:pt idx="1993">
                  <c:v>1.2517</c:v>
                </c:pt>
                <c:pt idx="1994">
                  <c:v>1.2935000000000001</c:v>
                </c:pt>
                <c:pt idx="1995">
                  <c:v>1.339</c:v>
                </c:pt>
                <c:pt idx="1996">
                  <c:v>1.3491</c:v>
                </c:pt>
                <c:pt idx="1997">
                  <c:v>1.3069999999999999</c:v>
                </c:pt>
                <c:pt idx="1998">
                  <c:v>1.2785</c:v>
                </c:pt>
                <c:pt idx="1999">
                  <c:v>1.3088</c:v>
                </c:pt>
                <c:pt idx="2000">
                  <c:v>1.2936000000000001</c:v>
                </c:pt>
                <c:pt idx="2001">
                  <c:v>1.2835000000000001</c:v>
                </c:pt>
                <c:pt idx="2002">
                  <c:v>1.3223</c:v>
                </c:pt>
                <c:pt idx="2003">
                  <c:v>1.3223</c:v>
                </c:pt>
                <c:pt idx="2004">
                  <c:v>1.3732</c:v>
                </c:pt>
                <c:pt idx="2005">
                  <c:v>1.3375999999999999</c:v>
                </c:pt>
                <c:pt idx="2006">
                  <c:v>1.2970999999999999</c:v>
                </c:pt>
                <c:pt idx="2007">
                  <c:v>1.3411</c:v>
                </c:pt>
                <c:pt idx="2008">
                  <c:v>1.3259000000000001</c:v>
                </c:pt>
                <c:pt idx="2009">
                  <c:v>1.2836000000000001</c:v>
                </c:pt>
                <c:pt idx="2010">
                  <c:v>1.2988</c:v>
                </c:pt>
                <c:pt idx="2011">
                  <c:v>1.3378000000000001</c:v>
                </c:pt>
                <c:pt idx="2012">
                  <c:v>1.3615999999999999</c:v>
                </c:pt>
                <c:pt idx="2013">
                  <c:v>1.3107</c:v>
                </c:pt>
                <c:pt idx="2014">
                  <c:v>1.3226</c:v>
                </c:pt>
                <c:pt idx="2015">
                  <c:v>1.3006</c:v>
                </c:pt>
                <c:pt idx="2016">
                  <c:v>1.4300999999999999</c:v>
                </c:pt>
                <c:pt idx="2017">
                  <c:v>1.4509000000000001</c:v>
                </c:pt>
                <c:pt idx="2018">
                  <c:v>1.4871000000000001</c:v>
                </c:pt>
                <c:pt idx="2019">
                  <c:v>1.5374000000000001</c:v>
                </c:pt>
                <c:pt idx="2020">
                  <c:v>1.5166999999999999</c:v>
                </c:pt>
                <c:pt idx="2021">
                  <c:v>1.4873000000000001</c:v>
                </c:pt>
                <c:pt idx="2022">
                  <c:v>1.4616</c:v>
                </c:pt>
                <c:pt idx="2023">
                  <c:v>1.4789000000000001</c:v>
                </c:pt>
                <c:pt idx="2024">
                  <c:v>1.5258</c:v>
                </c:pt>
                <c:pt idx="2025">
                  <c:v>1.5206</c:v>
                </c:pt>
                <c:pt idx="2026">
                  <c:v>1.5729</c:v>
                </c:pt>
                <c:pt idx="2027">
                  <c:v>1.6117999999999999</c:v>
                </c:pt>
                <c:pt idx="2028">
                  <c:v>1.6117999999999999</c:v>
                </c:pt>
                <c:pt idx="2029">
                  <c:v>1.5769</c:v>
                </c:pt>
                <c:pt idx="2030">
                  <c:v>1.5367999999999999</c:v>
                </c:pt>
                <c:pt idx="2031">
                  <c:v>1.5106999999999999</c:v>
                </c:pt>
                <c:pt idx="2032">
                  <c:v>1.5703</c:v>
                </c:pt>
                <c:pt idx="2033">
                  <c:v>1.6002000000000001</c:v>
                </c:pt>
                <c:pt idx="2034">
                  <c:v>1.6372</c:v>
                </c:pt>
                <c:pt idx="2035">
                  <c:v>1.6567000000000001</c:v>
                </c:pt>
                <c:pt idx="2036">
                  <c:v>1.7011000000000001</c:v>
                </c:pt>
                <c:pt idx="2037">
                  <c:v>1.6324000000000001</c:v>
                </c:pt>
                <c:pt idx="2038">
                  <c:v>1.6307</c:v>
                </c:pt>
                <c:pt idx="2039">
                  <c:v>1.6079000000000001</c:v>
                </c:pt>
                <c:pt idx="2040">
                  <c:v>1.5412999999999999</c:v>
                </c:pt>
                <c:pt idx="2041">
                  <c:v>1.58</c:v>
                </c:pt>
                <c:pt idx="2042">
                  <c:v>1.5521</c:v>
                </c:pt>
                <c:pt idx="2043">
                  <c:v>1.5557000000000001</c:v>
                </c:pt>
                <c:pt idx="2044">
                  <c:v>1.5488</c:v>
                </c:pt>
                <c:pt idx="2045">
                  <c:v>1.6033999999999999</c:v>
                </c:pt>
                <c:pt idx="2046">
                  <c:v>1.5262</c:v>
                </c:pt>
                <c:pt idx="2047">
                  <c:v>1.4513</c:v>
                </c:pt>
                <c:pt idx="2048">
                  <c:v>1.4897</c:v>
                </c:pt>
                <c:pt idx="2049">
                  <c:v>1.4358</c:v>
                </c:pt>
                <c:pt idx="2050">
                  <c:v>1.5492999999999999</c:v>
                </c:pt>
                <c:pt idx="2051">
                  <c:v>1.5492999999999999</c:v>
                </c:pt>
                <c:pt idx="2052">
                  <c:v>1.5612999999999999</c:v>
                </c:pt>
                <c:pt idx="2053">
                  <c:v>1.6145</c:v>
                </c:pt>
                <c:pt idx="2054">
                  <c:v>1.6335</c:v>
                </c:pt>
                <c:pt idx="2055">
                  <c:v>1.5889</c:v>
                </c:pt>
                <c:pt idx="2056">
                  <c:v>1.5854999999999999</c:v>
                </c:pt>
                <c:pt idx="2057">
                  <c:v>1.5462</c:v>
                </c:pt>
                <c:pt idx="2058">
                  <c:v>1.6235999999999999</c:v>
                </c:pt>
                <c:pt idx="2059">
                  <c:v>1.6651</c:v>
                </c:pt>
                <c:pt idx="2060">
                  <c:v>1.6341000000000001</c:v>
                </c:pt>
                <c:pt idx="2061">
                  <c:v>1.6341000000000001</c:v>
                </c:pt>
                <c:pt idx="2062">
                  <c:v>1.4731000000000001</c:v>
                </c:pt>
                <c:pt idx="2063">
                  <c:v>1.4986999999999999</c:v>
                </c:pt>
                <c:pt idx="2064">
                  <c:v>1.4442999999999999</c:v>
                </c:pt>
                <c:pt idx="2065">
                  <c:v>1.4036999999999999</c:v>
                </c:pt>
                <c:pt idx="2066">
                  <c:v>1.4442999999999999</c:v>
                </c:pt>
                <c:pt idx="2067">
                  <c:v>1.343</c:v>
                </c:pt>
                <c:pt idx="2068">
                  <c:v>1.4341999999999999</c:v>
                </c:pt>
                <c:pt idx="2069">
                  <c:v>1.4733000000000001</c:v>
                </c:pt>
                <c:pt idx="2070">
                  <c:v>1.5212000000000001</c:v>
                </c:pt>
                <c:pt idx="2071">
                  <c:v>1.4990000000000001</c:v>
                </c:pt>
                <c:pt idx="2072">
                  <c:v>1.4837</c:v>
                </c:pt>
                <c:pt idx="2073">
                  <c:v>1.4156</c:v>
                </c:pt>
                <c:pt idx="2074">
                  <c:v>1.4411</c:v>
                </c:pt>
                <c:pt idx="2075">
                  <c:v>1.4564999999999999</c:v>
                </c:pt>
                <c:pt idx="2076">
                  <c:v>1.4106000000000001</c:v>
                </c:pt>
                <c:pt idx="2077">
                  <c:v>1.4020999999999999</c:v>
                </c:pt>
                <c:pt idx="2078">
                  <c:v>1.4225000000000001</c:v>
                </c:pt>
                <c:pt idx="2079">
                  <c:v>1.4617</c:v>
                </c:pt>
                <c:pt idx="2080">
                  <c:v>1.4515</c:v>
                </c:pt>
                <c:pt idx="2081">
                  <c:v>1.4926999999999999</c:v>
                </c:pt>
                <c:pt idx="2082">
                  <c:v>1.4926999999999999</c:v>
                </c:pt>
                <c:pt idx="2083">
                  <c:v>1.4756</c:v>
                </c:pt>
                <c:pt idx="2084">
                  <c:v>1.4806999999999999</c:v>
                </c:pt>
                <c:pt idx="2085">
                  <c:v>1.5496000000000001</c:v>
                </c:pt>
                <c:pt idx="2086">
                  <c:v>1.5083</c:v>
                </c:pt>
                <c:pt idx="2087">
                  <c:v>1.5101</c:v>
                </c:pt>
                <c:pt idx="2088">
                  <c:v>1.6279999999999999</c:v>
                </c:pt>
                <c:pt idx="2089">
                  <c:v>1.6473</c:v>
                </c:pt>
                <c:pt idx="2090">
                  <c:v>1.7052</c:v>
                </c:pt>
                <c:pt idx="2091">
                  <c:v>1.7211000000000001</c:v>
                </c:pt>
                <c:pt idx="2092">
                  <c:v>1.762</c:v>
                </c:pt>
                <c:pt idx="2093">
                  <c:v>1.7603</c:v>
                </c:pt>
                <c:pt idx="2094">
                  <c:v>1.7357</c:v>
                </c:pt>
                <c:pt idx="2095">
                  <c:v>1.7427999999999999</c:v>
                </c:pt>
                <c:pt idx="2096">
                  <c:v>1.7040999999999999</c:v>
                </c:pt>
                <c:pt idx="2097">
                  <c:v>1.7841</c:v>
                </c:pt>
                <c:pt idx="2098">
                  <c:v>1.7841</c:v>
                </c:pt>
                <c:pt idx="2099">
                  <c:v>1.8734999999999999</c:v>
                </c:pt>
                <c:pt idx="2100">
                  <c:v>1.8646</c:v>
                </c:pt>
                <c:pt idx="2101">
                  <c:v>1.804</c:v>
                </c:pt>
                <c:pt idx="2102">
                  <c:v>1.7581</c:v>
                </c:pt>
                <c:pt idx="2103">
                  <c:v>1.7706</c:v>
                </c:pt>
                <c:pt idx="2104">
                  <c:v>1.7688999999999999</c:v>
                </c:pt>
                <c:pt idx="2105">
                  <c:v>1.8636999999999999</c:v>
                </c:pt>
                <c:pt idx="2106">
                  <c:v>1.7994000000000001</c:v>
                </c:pt>
                <c:pt idx="2107">
                  <c:v>1.7694000000000001</c:v>
                </c:pt>
                <c:pt idx="2108">
                  <c:v>1.7766999999999999</c:v>
                </c:pt>
                <c:pt idx="2109">
                  <c:v>1.7875000000000001</c:v>
                </c:pt>
                <c:pt idx="2110">
                  <c:v>1.7750999999999999</c:v>
                </c:pt>
                <c:pt idx="2111">
                  <c:v>1.8306</c:v>
                </c:pt>
                <c:pt idx="2112">
                  <c:v>1.9085000000000001</c:v>
                </c:pt>
                <c:pt idx="2113">
                  <c:v>1.9158999999999999</c:v>
                </c:pt>
                <c:pt idx="2114">
                  <c:v>1.9632000000000001</c:v>
                </c:pt>
                <c:pt idx="2115">
                  <c:v>1.9415</c:v>
                </c:pt>
                <c:pt idx="2116">
                  <c:v>2.0293999999999999</c:v>
                </c:pt>
                <c:pt idx="2117">
                  <c:v>1.9371</c:v>
                </c:pt>
                <c:pt idx="2118">
                  <c:v>1.9875</c:v>
                </c:pt>
                <c:pt idx="2119">
                  <c:v>2.0434000000000001</c:v>
                </c:pt>
                <c:pt idx="2120">
                  <c:v>2.0381999999999998</c:v>
                </c:pt>
                <c:pt idx="2121">
                  <c:v>1.9615</c:v>
                </c:pt>
                <c:pt idx="2122">
                  <c:v>1.9286000000000001</c:v>
                </c:pt>
                <c:pt idx="2123">
                  <c:v>1.9286000000000001</c:v>
                </c:pt>
                <c:pt idx="2124">
                  <c:v>1.9390000000000001</c:v>
                </c:pt>
                <c:pt idx="2125">
                  <c:v>1.9912000000000001</c:v>
                </c:pt>
                <c:pt idx="2126">
                  <c:v>1.9633</c:v>
                </c:pt>
                <c:pt idx="2127">
                  <c:v>1.9617</c:v>
                </c:pt>
                <c:pt idx="2128">
                  <c:v>1.825</c:v>
                </c:pt>
                <c:pt idx="2129">
                  <c:v>1.7275</c:v>
                </c:pt>
                <c:pt idx="2130">
                  <c:v>1.8767</c:v>
                </c:pt>
                <c:pt idx="2131">
                  <c:v>1.8405</c:v>
                </c:pt>
                <c:pt idx="2132">
                  <c:v>1.7306999999999999</c:v>
                </c:pt>
                <c:pt idx="2133">
                  <c:v>1.7734000000000001</c:v>
                </c:pt>
                <c:pt idx="2134">
                  <c:v>1.8455999999999999</c:v>
                </c:pt>
                <c:pt idx="2135">
                  <c:v>1.9531000000000001</c:v>
                </c:pt>
                <c:pt idx="2136">
                  <c:v>1.9863999999999999</c:v>
                </c:pt>
                <c:pt idx="2137">
                  <c:v>1.9917</c:v>
                </c:pt>
                <c:pt idx="2138">
                  <c:v>2.133</c:v>
                </c:pt>
                <c:pt idx="2139">
                  <c:v>2.1436999999999999</c:v>
                </c:pt>
                <c:pt idx="2140">
                  <c:v>2.1848999999999998</c:v>
                </c:pt>
                <c:pt idx="2141">
                  <c:v>2.1705999999999999</c:v>
                </c:pt>
                <c:pt idx="2142">
                  <c:v>2.1494</c:v>
                </c:pt>
                <c:pt idx="2143">
                  <c:v>2.2896000000000001</c:v>
                </c:pt>
                <c:pt idx="2144">
                  <c:v>2.3824999999999998</c:v>
                </c:pt>
                <c:pt idx="2145">
                  <c:v>2.2917000000000001</c:v>
                </c:pt>
                <c:pt idx="2146">
                  <c:v>2.3717999999999999</c:v>
                </c:pt>
                <c:pt idx="2147">
                  <c:v>2.4731000000000001</c:v>
                </c:pt>
                <c:pt idx="2148">
                  <c:v>2.4584999999999999</c:v>
                </c:pt>
                <c:pt idx="2149">
                  <c:v>2.3944000000000001</c:v>
                </c:pt>
                <c:pt idx="2150">
                  <c:v>2.3488000000000002</c:v>
                </c:pt>
                <c:pt idx="2151">
                  <c:v>2.3380000000000001</c:v>
                </c:pt>
                <c:pt idx="2152">
                  <c:v>2.3822000000000001</c:v>
                </c:pt>
                <c:pt idx="2153">
                  <c:v>2.3950999999999998</c:v>
                </c:pt>
                <c:pt idx="2154">
                  <c:v>2.5468999999999999</c:v>
                </c:pt>
                <c:pt idx="2155">
                  <c:v>2.5975000000000001</c:v>
                </c:pt>
                <c:pt idx="2156">
                  <c:v>2.6577999999999999</c:v>
                </c:pt>
                <c:pt idx="2157">
                  <c:v>2.7</c:v>
                </c:pt>
                <c:pt idx="2158">
                  <c:v>2.7801</c:v>
                </c:pt>
                <c:pt idx="2159">
                  <c:v>2.7212999999999998</c:v>
                </c:pt>
                <c:pt idx="2160">
                  <c:v>2.6987000000000001</c:v>
                </c:pt>
                <c:pt idx="2161">
                  <c:v>2.8275000000000001</c:v>
                </c:pt>
                <c:pt idx="2162">
                  <c:v>2.8275000000000001</c:v>
                </c:pt>
                <c:pt idx="2163">
                  <c:v>2.8527</c:v>
                </c:pt>
                <c:pt idx="2164">
                  <c:v>2.9361000000000002</c:v>
                </c:pt>
                <c:pt idx="2165">
                  <c:v>2.8319999999999999</c:v>
                </c:pt>
                <c:pt idx="2166">
                  <c:v>2.9095</c:v>
                </c:pt>
                <c:pt idx="2167">
                  <c:v>2.8986999999999998</c:v>
                </c:pt>
                <c:pt idx="2168">
                  <c:v>2.8197999999999999</c:v>
                </c:pt>
                <c:pt idx="2169">
                  <c:v>2.7204999999999999</c:v>
                </c:pt>
                <c:pt idx="2170">
                  <c:v>2.8317999999999999</c:v>
                </c:pt>
                <c:pt idx="2171">
                  <c:v>2.8224</c:v>
                </c:pt>
                <c:pt idx="2172">
                  <c:v>2.9336000000000002</c:v>
                </c:pt>
                <c:pt idx="2173">
                  <c:v>2.9807000000000001</c:v>
                </c:pt>
                <c:pt idx="2174">
                  <c:v>2.9712000000000001</c:v>
                </c:pt>
                <c:pt idx="2175">
                  <c:v>2.9344000000000001</c:v>
                </c:pt>
                <c:pt idx="2176">
                  <c:v>3.0365000000000002</c:v>
                </c:pt>
                <c:pt idx="2177">
                  <c:v>3.1265000000000001</c:v>
                </c:pt>
                <c:pt idx="2178">
                  <c:v>3.0337999999999998</c:v>
                </c:pt>
                <c:pt idx="2179">
                  <c:v>2.9908000000000001</c:v>
                </c:pt>
                <c:pt idx="2180">
                  <c:v>2.9207000000000001</c:v>
                </c:pt>
                <c:pt idx="2181">
                  <c:v>2.8479000000000001</c:v>
                </c:pt>
                <c:pt idx="2182">
                  <c:v>2.9184999999999999</c:v>
                </c:pt>
                <c:pt idx="2183">
                  <c:v>2.8822000000000001</c:v>
                </c:pt>
                <c:pt idx="2184">
                  <c:v>2.9860000000000002</c:v>
                </c:pt>
                <c:pt idx="2185">
                  <c:v>2.8839999999999999</c:v>
                </c:pt>
                <c:pt idx="2186">
                  <c:v>2.8370000000000002</c:v>
                </c:pt>
                <c:pt idx="2187">
                  <c:v>2.7810999999999999</c:v>
                </c:pt>
                <c:pt idx="2188">
                  <c:v>2.8513999999999999</c:v>
                </c:pt>
                <c:pt idx="2189">
                  <c:v>2.7505999999999999</c:v>
                </c:pt>
                <c:pt idx="2190">
                  <c:v>2.7452000000000001</c:v>
                </c:pt>
                <c:pt idx="2191">
                  <c:v>2.7469000000000001</c:v>
                </c:pt>
                <c:pt idx="2192">
                  <c:v>2.7378</c:v>
                </c:pt>
                <c:pt idx="2193">
                  <c:v>2.7378</c:v>
                </c:pt>
                <c:pt idx="2194">
                  <c:v>2.8441000000000001</c:v>
                </c:pt>
                <c:pt idx="2195">
                  <c:v>2.9058000000000002</c:v>
                </c:pt>
                <c:pt idx="2196">
                  <c:v>2.9076</c:v>
                </c:pt>
                <c:pt idx="2197">
                  <c:v>2.9331999999999998</c:v>
                </c:pt>
                <c:pt idx="2198">
                  <c:v>3.0398999999999998</c:v>
                </c:pt>
                <c:pt idx="2199">
                  <c:v>2.9735999999999998</c:v>
                </c:pt>
                <c:pt idx="2200">
                  <c:v>3.0215000000000001</c:v>
                </c:pt>
                <c:pt idx="2201">
                  <c:v>3.0417999999999998</c:v>
                </c:pt>
                <c:pt idx="2202">
                  <c:v>3.1555</c:v>
                </c:pt>
                <c:pt idx="2203">
                  <c:v>3.3597999999999999</c:v>
                </c:pt>
                <c:pt idx="2204">
                  <c:v>3.4733000000000001</c:v>
                </c:pt>
                <c:pt idx="2205">
                  <c:v>3.2839</c:v>
                </c:pt>
                <c:pt idx="2206">
                  <c:v>3.1951999999999998</c:v>
                </c:pt>
                <c:pt idx="2207">
                  <c:v>3.2256</c:v>
                </c:pt>
                <c:pt idx="2208">
                  <c:v>3.2256</c:v>
                </c:pt>
                <c:pt idx="2209">
                  <c:v>3.2749000000000001</c:v>
                </c:pt>
                <c:pt idx="2210">
                  <c:v>3.1560999999999999</c:v>
                </c:pt>
                <c:pt idx="2211">
                  <c:v>3.0870000000000002</c:v>
                </c:pt>
                <c:pt idx="2212">
                  <c:v>3.1301000000000001</c:v>
                </c:pt>
                <c:pt idx="2213">
                  <c:v>3.1997</c:v>
                </c:pt>
                <c:pt idx="2214">
                  <c:v>3.1715</c:v>
                </c:pt>
                <c:pt idx="2215">
                  <c:v>3.0891000000000002</c:v>
                </c:pt>
                <c:pt idx="2216">
                  <c:v>3.0129000000000001</c:v>
                </c:pt>
                <c:pt idx="2217">
                  <c:v>2.8803000000000001</c:v>
                </c:pt>
                <c:pt idx="2218">
                  <c:v>2.8803000000000001</c:v>
                </c:pt>
                <c:pt idx="2219">
                  <c:v>2.8054000000000001</c:v>
                </c:pt>
                <c:pt idx="2220">
                  <c:v>2.9279999999999999</c:v>
                </c:pt>
                <c:pt idx="2221">
                  <c:v>2.9944999999999999</c:v>
                </c:pt>
                <c:pt idx="2222">
                  <c:v>3.0802999999999998</c:v>
                </c:pt>
                <c:pt idx="2223">
                  <c:v>2.9927999999999999</c:v>
                </c:pt>
                <c:pt idx="2224">
                  <c:v>2.9687000000000001</c:v>
                </c:pt>
                <c:pt idx="2225">
                  <c:v>2.9336000000000002</c:v>
                </c:pt>
                <c:pt idx="2226">
                  <c:v>2.9594999999999998</c:v>
                </c:pt>
                <c:pt idx="2227">
                  <c:v>2.9152</c:v>
                </c:pt>
                <c:pt idx="2228">
                  <c:v>2.9855</c:v>
                </c:pt>
                <c:pt idx="2229">
                  <c:v>3.0209000000000001</c:v>
                </c:pt>
                <c:pt idx="2230">
                  <c:v>3.0265</c:v>
                </c:pt>
                <c:pt idx="2231">
                  <c:v>2.8746999999999998</c:v>
                </c:pt>
                <c:pt idx="2232">
                  <c:v>2.7504</c:v>
                </c:pt>
                <c:pt idx="2233">
                  <c:v>2.7959000000000001</c:v>
                </c:pt>
                <c:pt idx="2234">
                  <c:v>2.8068</c:v>
                </c:pt>
                <c:pt idx="2235">
                  <c:v>2.7848999999999999</c:v>
                </c:pt>
                <c:pt idx="2236">
                  <c:v>2.6758999999999999</c:v>
                </c:pt>
                <c:pt idx="2237">
                  <c:v>2.6486999999999998</c:v>
                </c:pt>
                <c:pt idx="2238">
                  <c:v>2.5731999999999999</c:v>
                </c:pt>
                <c:pt idx="2239">
                  <c:v>2.7483</c:v>
                </c:pt>
                <c:pt idx="2240">
                  <c:v>2.7046000000000001</c:v>
                </c:pt>
                <c:pt idx="2241">
                  <c:v>2.6882999999999999</c:v>
                </c:pt>
                <c:pt idx="2242">
                  <c:v>2.8268</c:v>
                </c:pt>
                <c:pt idx="2243">
                  <c:v>2.7572000000000001</c:v>
                </c:pt>
                <c:pt idx="2244">
                  <c:v>2.7772999999999999</c:v>
                </c:pt>
                <c:pt idx="2245">
                  <c:v>2.7808999999999999</c:v>
                </c:pt>
                <c:pt idx="2246">
                  <c:v>2.8875999999999999</c:v>
                </c:pt>
                <c:pt idx="2247">
                  <c:v>2.8311999999999999</c:v>
                </c:pt>
                <c:pt idx="2248">
                  <c:v>2.7877999999999998</c:v>
                </c:pt>
                <c:pt idx="2249">
                  <c:v>2.8041</c:v>
                </c:pt>
                <c:pt idx="2250">
                  <c:v>2.8967999999999998</c:v>
                </c:pt>
                <c:pt idx="2251">
                  <c:v>2.8822000000000001</c:v>
                </c:pt>
                <c:pt idx="2252">
                  <c:v>2.9721000000000002</c:v>
                </c:pt>
                <c:pt idx="2253">
                  <c:v>3.0146000000000002</c:v>
                </c:pt>
                <c:pt idx="2254">
                  <c:v>3.0461</c:v>
                </c:pt>
                <c:pt idx="2255">
                  <c:v>3.1038999999999999</c:v>
                </c:pt>
                <c:pt idx="2256">
                  <c:v>3.0257999999999998</c:v>
                </c:pt>
                <c:pt idx="2257">
                  <c:v>3.0409000000000002</c:v>
                </c:pt>
                <c:pt idx="2258">
                  <c:v>3.1023999999999998</c:v>
                </c:pt>
                <c:pt idx="2259">
                  <c:v>3.1025</c:v>
                </c:pt>
                <c:pt idx="2260">
                  <c:v>3.1926000000000001</c:v>
                </c:pt>
                <c:pt idx="2261">
                  <c:v>3.2532999999999999</c:v>
                </c:pt>
                <c:pt idx="2262">
                  <c:v>3.1894</c:v>
                </c:pt>
                <c:pt idx="2263">
                  <c:v>3.1894</c:v>
                </c:pt>
                <c:pt idx="2264">
                  <c:v>3.3492000000000002</c:v>
                </c:pt>
                <c:pt idx="2265">
                  <c:v>3.2635000000000001</c:v>
                </c:pt>
                <c:pt idx="2266">
                  <c:v>3.3170000000000002</c:v>
                </c:pt>
                <c:pt idx="2267">
                  <c:v>3.3096999999999999</c:v>
                </c:pt>
                <c:pt idx="2268">
                  <c:v>3.3578000000000001</c:v>
                </c:pt>
                <c:pt idx="2269">
                  <c:v>3.4079999999999999</c:v>
                </c:pt>
                <c:pt idx="2270">
                  <c:v>3.4043000000000001</c:v>
                </c:pt>
                <c:pt idx="2271">
                  <c:v>3.4489000000000001</c:v>
                </c:pt>
                <c:pt idx="2272">
                  <c:v>3.4493999999999998</c:v>
                </c:pt>
                <c:pt idx="2273">
                  <c:v>3.4904999999999999</c:v>
                </c:pt>
                <c:pt idx="2274">
                  <c:v>3.5630000000000002</c:v>
                </c:pt>
                <c:pt idx="2275">
                  <c:v>3.5299</c:v>
                </c:pt>
                <c:pt idx="2276">
                  <c:v>3.7138</c:v>
                </c:pt>
                <c:pt idx="2277">
                  <c:v>3.6846000000000001</c:v>
                </c:pt>
                <c:pt idx="2278">
                  <c:v>3.9243999999999999</c:v>
                </c:pt>
                <c:pt idx="2279">
                  <c:v>3.9451000000000001</c:v>
                </c:pt>
                <c:pt idx="2280">
                  <c:v>3.7311999999999999</c:v>
                </c:pt>
                <c:pt idx="2281">
                  <c:v>3.7856000000000001</c:v>
                </c:pt>
                <c:pt idx="2282">
                  <c:v>3.8285999999999998</c:v>
                </c:pt>
                <c:pt idx="2283">
                  <c:v>3.6387</c:v>
                </c:pt>
                <c:pt idx="2284">
                  <c:v>3.6328999999999998</c:v>
                </c:pt>
                <c:pt idx="2285">
                  <c:v>3.7528000000000001</c:v>
                </c:pt>
                <c:pt idx="2286">
                  <c:v>3.8235999999999999</c:v>
                </c:pt>
                <c:pt idx="2287">
                  <c:v>3.8814000000000002</c:v>
                </c:pt>
                <c:pt idx="2288">
                  <c:v>3.8814000000000002</c:v>
                </c:pt>
                <c:pt idx="2289">
                  <c:v>3.9470000000000001</c:v>
                </c:pt>
                <c:pt idx="2290">
                  <c:v>3.8961999999999999</c:v>
                </c:pt>
                <c:pt idx="2291">
                  <c:v>3.9434999999999998</c:v>
                </c:pt>
                <c:pt idx="2292">
                  <c:v>4.0183999999999997</c:v>
                </c:pt>
                <c:pt idx="2293">
                  <c:v>4.0103999999999997</c:v>
                </c:pt>
                <c:pt idx="2294">
                  <c:v>4.0065999999999997</c:v>
                </c:pt>
                <c:pt idx="2295">
                  <c:v>4.1334999999999997</c:v>
                </c:pt>
                <c:pt idx="2296">
                  <c:v>4.2282999999999999</c:v>
                </c:pt>
                <c:pt idx="2297">
                  <c:v>4.2167000000000003</c:v>
                </c:pt>
                <c:pt idx="2298">
                  <c:v>4.2423999999999999</c:v>
                </c:pt>
                <c:pt idx="2299">
                  <c:v>4.1021000000000001</c:v>
                </c:pt>
                <c:pt idx="2300">
                  <c:v>4.0027999999999997</c:v>
                </c:pt>
                <c:pt idx="2301">
                  <c:v>3.9186999999999999</c:v>
                </c:pt>
                <c:pt idx="2302">
                  <c:v>4.0122999999999998</c:v>
                </c:pt>
                <c:pt idx="2303">
                  <c:v>4.0477999999999996</c:v>
                </c:pt>
                <c:pt idx="2304">
                  <c:v>4.0419</c:v>
                </c:pt>
                <c:pt idx="2305">
                  <c:v>4.1005000000000003</c:v>
                </c:pt>
                <c:pt idx="2306">
                  <c:v>4.1468999999999996</c:v>
                </c:pt>
                <c:pt idx="2307">
                  <c:v>4.1584000000000003</c:v>
                </c:pt>
                <c:pt idx="2308">
                  <c:v>4.2134999999999998</c:v>
                </c:pt>
                <c:pt idx="2309">
                  <c:v>4.1234000000000002</c:v>
                </c:pt>
                <c:pt idx="2310">
                  <c:v>4.0922999999999998</c:v>
                </c:pt>
                <c:pt idx="2311">
                  <c:v>3.8125</c:v>
                </c:pt>
                <c:pt idx="2312">
                  <c:v>3.8125</c:v>
                </c:pt>
                <c:pt idx="2313">
                  <c:v>3.8536000000000001</c:v>
                </c:pt>
                <c:pt idx="2314">
                  <c:v>3.7696000000000001</c:v>
                </c:pt>
                <c:pt idx="2315">
                  <c:v>3.6899000000000002</c:v>
                </c:pt>
                <c:pt idx="2316">
                  <c:v>3.7656999999999998</c:v>
                </c:pt>
                <c:pt idx="2317">
                  <c:v>3.8288000000000002</c:v>
                </c:pt>
                <c:pt idx="2318">
                  <c:v>3.8269000000000002</c:v>
                </c:pt>
                <c:pt idx="2319">
                  <c:v>3.7559</c:v>
                </c:pt>
                <c:pt idx="2320">
                  <c:v>3.6926999999999999</c:v>
                </c:pt>
                <c:pt idx="2321">
                  <c:v>3.6926999999999999</c:v>
                </c:pt>
                <c:pt idx="2322">
                  <c:v>3.6776</c:v>
                </c:pt>
                <c:pt idx="2323">
                  <c:v>3.6812</c:v>
                </c:pt>
                <c:pt idx="2324">
                  <c:v>3.7441</c:v>
                </c:pt>
                <c:pt idx="2325">
                  <c:v>3.6053999999999999</c:v>
                </c:pt>
                <c:pt idx="2326">
                  <c:v>3.5047999999999999</c:v>
                </c:pt>
                <c:pt idx="2327">
                  <c:v>3.4862000000000002</c:v>
                </c:pt>
                <c:pt idx="2328">
                  <c:v>3.5735999999999999</c:v>
                </c:pt>
                <c:pt idx="2329">
                  <c:v>3.5314000000000001</c:v>
                </c:pt>
                <c:pt idx="2330">
                  <c:v>3.4169</c:v>
                </c:pt>
                <c:pt idx="2331">
                  <c:v>3.4819</c:v>
                </c:pt>
                <c:pt idx="2332">
                  <c:v>3.5783</c:v>
                </c:pt>
                <c:pt idx="2333">
                  <c:v>3.6113</c:v>
                </c:pt>
                <c:pt idx="2334">
                  <c:v>3.5011999999999999</c:v>
                </c:pt>
                <c:pt idx="2335">
                  <c:v>3.4773999999999998</c:v>
                </c:pt>
                <c:pt idx="2336">
                  <c:v>3.4462999999999999</c:v>
                </c:pt>
                <c:pt idx="2337">
                  <c:v>3.4822000000000002</c:v>
                </c:pt>
                <c:pt idx="2338">
                  <c:v>3.5846</c:v>
                </c:pt>
                <c:pt idx="2339">
                  <c:v>3.6825000000000001</c:v>
                </c:pt>
                <c:pt idx="2340">
                  <c:v>3.6619999999999999</c:v>
                </c:pt>
                <c:pt idx="2341">
                  <c:v>3.6785999999999999</c:v>
                </c:pt>
                <c:pt idx="2342">
                  <c:v>3.7471999999999999</c:v>
                </c:pt>
                <c:pt idx="2343">
                  <c:v>3.7471999999999999</c:v>
                </c:pt>
                <c:pt idx="2344">
                  <c:v>3.8411</c:v>
                </c:pt>
                <c:pt idx="2345">
                  <c:v>3.8826999999999998</c:v>
                </c:pt>
                <c:pt idx="2346">
                  <c:v>3.8144999999999998</c:v>
                </c:pt>
                <c:pt idx="2347">
                  <c:v>3.8748</c:v>
                </c:pt>
                <c:pt idx="2348">
                  <c:v>3.8748</c:v>
                </c:pt>
                <c:pt idx="2349">
                  <c:v>3.7389000000000001</c:v>
                </c:pt>
                <c:pt idx="2350">
                  <c:v>3.6827000000000001</c:v>
                </c:pt>
                <c:pt idx="2351">
                  <c:v>3.7181000000000002</c:v>
                </c:pt>
                <c:pt idx="2352">
                  <c:v>3.5579999999999998</c:v>
                </c:pt>
                <c:pt idx="2353">
                  <c:v>3.5320999999999998</c:v>
                </c:pt>
                <c:pt idx="2354">
                  <c:v>3.6187999999999998</c:v>
                </c:pt>
                <c:pt idx="2355">
                  <c:v>3.5392000000000001</c:v>
                </c:pt>
                <c:pt idx="2356">
                  <c:v>3.44</c:v>
                </c:pt>
                <c:pt idx="2357">
                  <c:v>3.5034999999999998</c:v>
                </c:pt>
                <c:pt idx="2358">
                  <c:v>3.5034999999999998</c:v>
                </c:pt>
                <c:pt idx="2359">
                  <c:v>3.5476000000000001</c:v>
                </c:pt>
                <c:pt idx="2360">
                  <c:v>3.3698000000000001</c:v>
                </c:pt>
                <c:pt idx="2361">
                  <c:v>3.3915000000000002</c:v>
                </c:pt>
                <c:pt idx="2362">
                  <c:v>3.4786999999999999</c:v>
                </c:pt>
                <c:pt idx="2363">
                  <c:v>3.5097999999999998</c:v>
                </c:pt>
                <c:pt idx="2364">
                  <c:v>3.4527000000000001</c:v>
                </c:pt>
                <c:pt idx="2365">
                  <c:v>3.4416000000000002</c:v>
                </c:pt>
                <c:pt idx="2366">
                  <c:v>3.4946999999999999</c:v>
                </c:pt>
                <c:pt idx="2367">
                  <c:v>3.5034999999999998</c:v>
                </c:pt>
                <c:pt idx="2368">
                  <c:v>3.5366</c:v>
                </c:pt>
                <c:pt idx="2369">
                  <c:v>3.5068999999999999</c:v>
                </c:pt>
                <c:pt idx="2370">
                  <c:v>3.4165999999999999</c:v>
                </c:pt>
                <c:pt idx="2371">
                  <c:v>3.3927</c:v>
                </c:pt>
                <c:pt idx="2372">
                  <c:v>3.5246</c:v>
                </c:pt>
                <c:pt idx="2373">
                  <c:v>3.6398999999999999</c:v>
                </c:pt>
                <c:pt idx="2374">
                  <c:v>3.6735000000000002</c:v>
                </c:pt>
                <c:pt idx="2375">
                  <c:v>3.6097999999999999</c:v>
                </c:pt>
                <c:pt idx="2376">
                  <c:v>3.6579000000000002</c:v>
                </c:pt>
                <c:pt idx="2377">
                  <c:v>3.7320000000000002</c:v>
                </c:pt>
                <c:pt idx="2378">
                  <c:v>3.7016</c:v>
                </c:pt>
                <c:pt idx="2379">
                  <c:v>3.7435</c:v>
                </c:pt>
                <c:pt idx="2380">
                  <c:v>3.8048999999999999</c:v>
                </c:pt>
                <c:pt idx="2381">
                  <c:v>3.8607999999999998</c:v>
                </c:pt>
                <c:pt idx="2382">
                  <c:v>3.8148</c:v>
                </c:pt>
                <c:pt idx="2383">
                  <c:v>3.8148</c:v>
                </c:pt>
                <c:pt idx="2384">
                  <c:v>3.9525000000000001</c:v>
                </c:pt>
                <c:pt idx="2385">
                  <c:v>3.9156</c:v>
                </c:pt>
                <c:pt idx="2386">
                  <c:v>3.8767999999999998</c:v>
                </c:pt>
                <c:pt idx="2387">
                  <c:v>3.9432</c:v>
                </c:pt>
                <c:pt idx="2388">
                  <c:v>3.9140999999999999</c:v>
                </c:pt>
                <c:pt idx="2389">
                  <c:v>3.92</c:v>
                </c:pt>
                <c:pt idx="2390">
                  <c:v>3.9925000000000002</c:v>
                </c:pt>
                <c:pt idx="2391">
                  <c:v>4.0556000000000001</c:v>
                </c:pt>
                <c:pt idx="2392">
                  <c:v>3.9517000000000002</c:v>
                </c:pt>
                <c:pt idx="2393">
                  <c:v>3.9577</c:v>
                </c:pt>
                <c:pt idx="2394">
                  <c:v>3.9636999999999998</c:v>
                </c:pt>
                <c:pt idx="2395">
                  <c:v>3.9912999999999998</c:v>
                </c:pt>
                <c:pt idx="2396">
                  <c:v>3.9032</c:v>
                </c:pt>
                <c:pt idx="2397">
                  <c:v>3.6987000000000001</c:v>
                </c:pt>
                <c:pt idx="2398">
                  <c:v>3.5731999999999999</c:v>
                </c:pt>
                <c:pt idx="2399">
                  <c:v>3.6892</c:v>
                </c:pt>
                <c:pt idx="2400">
                  <c:v>3.4548000000000001</c:v>
                </c:pt>
                <c:pt idx="2401">
                  <c:v>3.577</c:v>
                </c:pt>
                <c:pt idx="2402">
                  <c:v>3.4285999999999999</c:v>
                </c:pt>
                <c:pt idx="2403">
                  <c:v>3.4847000000000001</c:v>
                </c:pt>
                <c:pt idx="2404">
                  <c:v>3.6093999999999999</c:v>
                </c:pt>
                <c:pt idx="2405">
                  <c:v>3.4340999999999999</c:v>
                </c:pt>
                <c:pt idx="2406">
                  <c:v>3.4266000000000001</c:v>
                </c:pt>
                <c:pt idx="2407">
                  <c:v>3.3761999999999999</c:v>
                </c:pt>
                <c:pt idx="2408">
                  <c:v>3.5299</c:v>
                </c:pt>
                <c:pt idx="2409">
                  <c:v>3.5695999999999999</c:v>
                </c:pt>
                <c:pt idx="2410">
                  <c:v>3.5638999999999998</c:v>
                </c:pt>
                <c:pt idx="2411">
                  <c:v>3.5488</c:v>
                </c:pt>
                <c:pt idx="2412">
                  <c:v>3.4676</c:v>
                </c:pt>
                <c:pt idx="2413">
                  <c:v>3.4114</c:v>
                </c:pt>
                <c:pt idx="2414">
                  <c:v>3.3386999999999998</c:v>
                </c:pt>
                <c:pt idx="2415">
                  <c:v>3.3108</c:v>
                </c:pt>
                <c:pt idx="2416">
                  <c:v>3.3050000000000002</c:v>
                </c:pt>
                <c:pt idx="2417">
                  <c:v>3.3906000000000001</c:v>
                </c:pt>
                <c:pt idx="2418">
                  <c:v>3.4167999999999998</c:v>
                </c:pt>
                <c:pt idx="2419">
                  <c:v>3.4262000000000001</c:v>
                </c:pt>
                <c:pt idx="2420">
                  <c:v>3.3906000000000001</c:v>
                </c:pt>
                <c:pt idx="2421">
                  <c:v>3.4449000000000001</c:v>
                </c:pt>
                <c:pt idx="2422">
                  <c:v>3.5127999999999999</c:v>
                </c:pt>
                <c:pt idx="2423">
                  <c:v>3.6004</c:v>
                </c:pt>
                <c:pt idx="2424">
                  <c:v>3.5756000000000001</c:v>
                </c:pt>
                <c:pt idx="2425">
                  <c:v>3.5908000000000002</c:v>
                </c:pt>
                <c:pt idx="2426">
                  <c:v>3.5318000000000001</c:v>
                </c:pt>
                <c:pt idx="2427">
                  <c:v>3.5718000000000001</c:v>
                </c:pt>
                <c:pt idx="2428">
                  <c:v>3.4901</c:v>
                </c:pt>
                <c:pt idx="2429">
                  <c:v>3.3996</c:v>
                </c:pt>
                <c:pt idx="2430">
                  <c:v>3.4485000000000001</c:v>
                </c:pt>
                <c:pt idx="2431">
                  <c:v>3.5204</c:v>
                </c:pt>
                <c:pt idx="2432">
                  <c:v>3.4220000000000002</c:v>
                </c:pt>
                <c:pt idx="2433">
                  <c:v>3.5680999999999998</c:v>
                </c:pt>
                <c:pt idx="2434">
                  <c:v>3.4239000000000002</c:v>
                </c:pt>
                <c:pt idx="2435">
                  <c:v>3.3355999999999999</c:v>
                </c:pt>
                <c:pt idx="2436">
                  <c:v>3.3786999999999998</c:v>
                </c:pt>
                <c:pt idx="2437">
                  <c:v>3.4369999999999998</c:v>
                </c:pt>
                <c:pt idx="2438">
                  <c:v>3.5072000000000001</c:v>
                </c:pt>
                <c:pt idx="2439">
                  <c:v>3.5186000000000002</c:v>
                </c:pt>
                <c:pt idx="2440">
                  <c:v>3.4426000000000001</c:v>
                </c:pt>
                <c:pt idx="2441">
                  <c:v>3.3843000000000001</c:v>
                </c:pt>
                <c:pt idx="2442">
                  <c:v>3.4624999999999999</c:v>
                </c:pt>
                <c:pt idx="2443">
                  <c:v>3.5019</c:v>
                </c:pt>
                <c:pt idx="2444">
                  <c:v>3.5339</c:v>
                </c:pt>
                <c:pt idx="2445">
                  <c:v>3.5640999999999998</c:v>
                </c:pt>
                <c:pt idx="2446">
                  <c:v>3.6457000000000002</c:v>
                </c:pt>
                <c:pt idx="2447">
                  <c:v>3.6726000000000001</c:v>
                </c:pt>
                <c:pt idx="2448">
                  <c:v>3.7147999999999999</c:v>
                </c:pt>
                <c:pt idx="2449">
                  <c:v>3.6919</c:v>
                </c:pt>
                <c:pt idx="2450">
                  <c:v>3.7418999999999998</c:v>
                </c:pt>
                <c:pt idx="2451">
                  <c:v>3.8174000000000001</c:v>
                </c:pt>
                <c:pt idx="2452">
                  <c:v>3.7982999999999998</c:v>
                </c:pt>
                <c:pt idx="2453">
                  <c:v>3.7982999999999998</c:v>
                </c:pt>
                <c:pt idx="2454">
                  <c:v>3.6865999999999999</c:v>
                </c:pt>
                <c:pt idx="2455">
                  <c:v>3.6425999999999998</c:v>
                </c:pt>
                <c:pt idx="2456">
                  <c:v>3.5950000000000002</c:v>
                </c:pt>
                <c:pt idx="2457">
                  <c:v>3.6907000000000001</c:v>
                </c:pt>
                <c:pt idx="2458">
                  <c:v>3.6831</c:v>
                </c:pt>
                <c:pt idx="2459">
                  <c:v>3.6602000000000001</c:v>
                </c:pt>
                <c:pt idx="2460">
                  <c:v>3.7951999999999999</c:v>
                </c:pt>
                <c:pt idx="2461">
                  <c:v>3.7179000000000002</c:v>
                </c:pt>
                <c:pt idx="2462">
                  <c:v>3.7393999999999998</c:v>
                </c:pt>
                <c:pt idx="2463">
                  <c:v>3.7355999999999998</c:v>
                </c:pt>
                <c:pt idx="2464">
                  <c:v>3.8132999999999999</c:v>
                </c:pt>
                <c:pt idx="2465">
                  <c:v>3.7862</c:v>
                </c:pt>
                <c:pt idx="2466">
                  <c:v>3.7164999999999999</c:v>
                </c:pt>
                <c:pt idx="2467">
                  <c:v>3.7612999999999999</c:v>
                </c:pt>
                <c:pt idx="2468">
                  <c:v>3.7612999999999999</c:v>
                </c:pt>
                <c:pt idx="2469">
                  <c:v>3.7206999999999999</c:v>
                </c:pt>
                <c:pt idx="2470">
                  <c:v>3.7189000000000001</c:v>
                </c:pt>
                <c:pt idx="2471">
                  <c:v>3.7946</c:v>
                </c:pt>
                <c:pt idx="2472">
                  <c:v>3.7347000000000001</c:v>
                </c:pt>
                <c:pt idx="2473">
                  <c:v>3.7212000000000001</c:v>
                </c:pt>
                <c:pt idx="2474">
                  <c:v>3.7639</c:v>
                </c:pt>
                <c:pt idx="2475">
                  <c:v>3.7078000000000002</c:v>
                </c:pt>
                <c:pt idx="2476">
                  <c:v>3.8382999999999998</c:v>
                </c:pt>
                <c:pt idx="2477">
                  <c:v>3.8367</c:v>
                </c:pt>
                <c:pt idx="2478">
                  <c:v>3.8544999999999998</c:v>
                </c:pt>
                <c:pt idx="2479">
                  <c:v>3.8544999999999998</c:v>
                </c:pt>
                <c:pt idx="2480">
                  <c:v>3.9315000000000002</c:v>
                </c:pt>
                <c:pt idx="2481">
                  <c:v>4.0290999999999997</c:v>
                </c:pt>
                <c:pt idx="2482">
                  <c:v>4.0616000000000003</c:v>
                </c:pt>
                <c:pt idx="2483">
                  <c:v>3.9937999999999998</c:v>
                </c:pt>
                <c:pt idx="2484">
                  <c:v>3.97</c:v>
                </c:pt>
                <c:pt idx="2485">
                  <c:v>3.8573</c:v>
                </c:pt>
                <c:pt idx="2486">
                  <c:v>3.7633999999999999</c:v>
                </c:pt>
                <c:pt idx="2487">
                  <c:v>3.8321999999999998</c:v>
                </c:pt>
                <c:pt idx="2488">
                  <c:v>3.8068</c:v>
                </c:pt>
                <c:pt idx="2489">
                  <c:v>3.7852999999999999</c:v>
                </c:pt>
                <c:pt idx="2490">
                  <c:v>3.7483</c:v>
                </c:pt>
                <c:pt idx="2491">
                  <c:v>3.8502999999999998</c:v>
                </c:pt>
                <c:pt idx="2492">
                  <c:v>3.8349000000000002</c:v>
                </c:pt>
                <c:pt idx="2493">
                  <c:v>3.8725000000000001</c:v>
                </c:pt>
                <c:pt idx="2494">
                  <c:v>3.8845000000000001</c:v>
                </c:pt>
                <c:pt idx="2495">
                  <c:v>3.8668</c:v>
                </c:pt>
                <c:pt idx="2496">
                  <c:v>3.9982000000000002</c:v>
                </c:pt>
                <c:pt idx="2497">
                  <c:v>3.9506999999999999</c:v>
                </c:pt>
                <c:pt idx="2498">
                  <c:v>3.9588000000000001</c:v>
                </c:pt>
                <c:pt idx="2499">
                  <c:v>4.0229999999999997</c:v>
                </c:pt>
                <c:pt idx="2500">
                  <c:v>4.0774999999999997</c:v>
                </c:pt>
                <c:pt idx="2501">
                  <c:v>4.1750999999999996</c:v>
                </c:pt>
                <c:pt idx="2502">
                  <c:v>4.0338000000000003</c:v>
                </c:pt>
                <c:pt idx="2503">
                  <c:v>4.0884999999999998</c:v>
                </c:pt>
                <c:pt idx="2504">
                  <c:v>4.0220000000000002</c:v>
                </c:pt>
                <c:pt idx="2505">
                  <c:v>4.0080999999999998</c:v>
                </c:pt>
                <c:pt idx="2506">
                  <c:v>4.1055000000000001</c:v>
                </c:pt>
                <c:pt idx="2507">
                  <c:v>4.1521999999999997</c:v>
                </c:pt>
                <c:pt idx="2508">
                  <c:v>4.1913</c:v>
                </c:pt>
                <c:pt idx="2509">
                  <c:v>4.2110000000000003</c:v>
                </c:pt>
                <c:pt idx="2510">
                  <c:v>4.2504</c:v>
                </c:pt>
                <c:pt idx="2511">
                  <c:v>4.2740999999999998</c:v>
                </c:pt>
                <c:pt idx="2512">
                  <c:v>4.2545999999999999</c:v>
                </c:pt>
                <c:pt idx="2513">
                  <c:v>4.3379000000000003</c:v>
                </c:pt>
                <c:pt idx="2514">
                  <c:v>4.3240999999999996</c:v>
                </c:pt>
                <c:pt idx="2515">
                  <c:v>4.1917999999999997</c:v>
                </c:pt>
                <c:pt idx="2516">
                  <c:v>4.2371999999999996</c:v>
                </c:pt>
                <c:pt idx="2517">
                  <c:v>4.2354000000000003</c:v>
                </c:pt>
                <c:pt idx="2518">
                  <c:v>4.202</c:v>
                </c:pt>
                <c:pt idx="2519">
                  <c:v>4.1196999999999999</c:v>
                </c:pt>
                <c:pt idx="2520">
                  <c:v>4.1139000000000001</c:v>
                </c:pt>
                <c:pt idx="2521">
                  <c:v>4.1081000000000003</c:v>
                </c:pt>
                <c:pt idx="2522">
                  <c:v>4.1787999999999998</c:v>
                </c:pt>
                <c:pt idx="2523">
                  <c:v>4.1787999999999998</c:v>
                </c:pt>
                <c:pt idx="2524">
                  <c:v>4.2598000000000003</c:v>
                </c:pt>
                <c:pt idx="2525">
                  <c:v>4.2797000000000001</c:v>
                </c:pt>
                <c:pt idx="2526">
                  <c:v>4.2441000000000004</c:v>
                </c:pt>
                <c:pt idx="2527">
                  <c:v>4.2641</c:v>
                </c:pt>
                <c:pt idx="2528">
                  <c:v>4.2880000000000003</c:v>
                </c:pt>
                <c:pt idx="2529">
                  <c:v>4.2801</c:v>
                </c:pt>
                <c:pt idx="2530">
                  <c:v>4.2484999999999999</c:v>
                </c:pt>
                <c:pt idx="2531">
                  <c:v>4.2862999999999998</c:v>
                </c:pt>
                <c:pt idx="2532">
                  <c:v>4.3323999999999998</c:v>
                </c:pt>
                <c:pt idx="2533">
                  <c:v>4.3026</c:v>
                </c:pt>
                <c:pt idx="2534">
                  <c:v>4.3586</c:v>
                </c:pt>
                <c:pt idx="2535">
                  <c:v>4.407</c:v>
                </c:pt>
                <c:pt idx="2536">
                  <c:v>4.4942000000000002</c:v>
                </c:pt>
                <c:pt idx="2537">
                  <c:v>4.4337</c:v>
                </c:pt>
                <c:pt idx="2538">
                  <c:v>4.5334000000000003</c:v>
                </c:pt>
                <c:pt idx="2539">
                  <c:v>4.5355999999999996</c:v>
                </c:pt>
                <c:pt idx="2540">
                  <c:v>4.6074999999999999</c:v>
                </c:pt>
                <c:pt idx="2541">
                  <c:v>4.5747999999999998</c:v>
                </c:pt>
                <c:pt idx="2542">
                  <c:v>4.5711000000000004</c:v>
                </c:pt>
                <c:pt idx="2543">
                  <c:v>4.6784999999999997</c:v>
                </c:pt>
                <c:pt idx="2544">
                  <c:v>4.7954999999999997</c:v>
                </c:pt>
                <c:pt idx="2545">
                  <c:v>4.7328999999999999</c:v>
                </c:pt>
                <c:pt idx="2546">
                  <c:v>4.7184999999999997</c:v>
                </c:pt>
                <c:pt idx="2547">
                  <c:v>4.8009000000000004</c:v>
                </c:pt>
                <c:pt idx="2548">
                  <c:v>4.8009000000000004</c:v>
                </c:pt>
                <c:pt idx="2549">
                  <c:v>4.6529999999999996</c:v>
                </c:pt>
                <c:pt idx="2550">
                  <c:v>4.5582000000000003</c:v>
                </c:pt>
                <c:pt idx="2551">
                  <c:v>4.6969000000000003</c:v>
                </c:pt>
                <c:pt idx="2552">
                  <c:v>4.6124000000000001</c:v>
                </c:pt>
                <c:pt idx="2553">
                  <c:v>4.7060000000000004</c:v>
                </c:pt>
                <c:pt idx="2554">
                  <c:v>4.8341000000000003</c:v>
                </c:pt>
                <c:pt idx="2555">
                  <c:v>4.9149000000000003</c:v>
                </c:pt>
                <c:pt idx="2556">
                  <c:v>4.9897999999999998</c:v>
                </c:pt>
                <c:pt idx="2557">
                  <c:v>4.9137000000000004</c:v>
                </c:pt>
                <c:pt idx="2558">
                  <c:v>4.8502000000000001</c:v>
                </c:pt>
                <c:pt idx="2559">
                  <c:v>4.8228999999999997</c:v>
                </c:pt>
                <c:pt idx="2560">
                  <c:v>4.9549000000000003</c:v>
                </c:pt>
                <c:pt idx="2561">
                  <c:v>4.8445</c:v>
                </c:pt>
                <c:pt idx="2562">
                  <c:v>4.8346</c:v>
                </c:pt>
                <c:pt idx="2563">
                  <c:v>4.8941999999999997</c:v>
                </c:pt>
                <c:pt idx="2564">
                  <c:v>4.9306999999999999</c:v>
                </c:pt>
                <c:pt idx="2565">
                  <c:v>4.7340999999999998</c:v>
                </c:pt>
                <c:pt idx="2566">
                  <c:v>4.6589999999999998</c:v>
                </c:pt>
                <c:pt idx="2567">
                  <c:v>4.5724</c:v>
                </c:pt>
                <c:pt idx="2568">
                  <c:v>4.6430999999999996</c:v>
                </c:pt>
                <c:pt idx="2569">
                  <c:v>4.5664999999999996</c:v>
                </c:pt>
                <c:pt idx="2570">
                  <c:v>4.4924999999999997</c:v>
                </c:pt>
                <c:pt idx="2571">
                  <c:v>4.6241000000000003</c:v>
                </c:pt>
                <c:pt idx="2572">
                  <c:v>4.6517999999999997</c:v>
                </c:pt>
                <c:pt idx="2573">
                  <c:v>4.6398999999999999</c:v>
                </c:pt>
                <c:pt idx="2574">
                  <c:v>4.4473000000000003</c:v>
                </c:pt>
                <c:pt idx="2575">
                  <c:v>4.5313999999999997</c:v>
                </c:pt>
                <c:pt idx="2576">
                  <c:v>4.4355000000000002</c:v>
                </c:pt>
                <c:pt idx="2577">
                  <c:v>4.4353999999999996</c:v>
                </c:pt>
                <c:pt idx="2578">
                  <c:v>4.4198000000000004</c:v>
                </c:pt>
                <c:pt idx="2579">
                  <c:v>4.3925999999999998</c:v>
                </c:pt>
                <c:pt idx="2580">
                  <c:v>4.4042000000000003</c:v>
                </c:pt>
                <c:pt idx="2581">
                  <c:v>4.4042000000000003</c:v>
                </c:pt>
                <c:pt idx="2582">
                  <c:v>4.4664999999999999</c:v>
                </c:pt>
                <c:pt idx="2583">
                  <c:v>4.3865999999999996</c:v>
                </c:pt>
                <c:pt idx="2584">
                  <c:v>4.3207000000000004</c:v>
                </c:pt>
                <c:pt idx="2585">
                  <c:v>4.2552000000000003</c:v>
                </c:pt>
                <c:pt idx="2586">
                  <c:v>4.3263999999999996</c:v>
                </c:pt>
                <c:pt idx="2587">
                  <c:v>4.1955999999999998</c:v>
                </c:pt>
                <c:pt idx="2588">
                  <c:v>4.2529000000000003</c:v>
                </c:pt>
                <c:pt idx="2589">
                  <c:v>4.1649000000000003</c:v>
                </c:pt>
                <c:pt idx="2590">
                  <c:v>4.1040000000000001</c:v>
                </c:pt>
                <c:pt idx="2591">
                  <c:v>4.1494999999999997</c:v>
                </c:pt>
                <c:pt idx="2592">
                  <c:v>4.2256</c:v>
                </c:pt>
                <c:pt idx="2593">
                  <c:v>4.2332999999999998</c:v>
                </c:pt>
                <c:pt idx="2594">
                  <c:v>4.2005999999999997</c:v>
                </c:pt>
                <c:pt idx="2595">
                  <c:v>4.0164</c:v>
                </c:pt>
                <c:pt idx="2596">
                  <c:v>3.9207999999999998</c:v>
                </c:pt>
                <c:pt idx="2597">
                  <c:v>3.911</c:v>
                </c:pt>
                <c:pt idx="2598">
                  <c:v>3.9314</c:v>
                </c:pt>
                <c:pt idx="2599">
                  <c:v>3.9312999999999998</c:v>
                </c:pt>
                <c:pt idx="2600">
                  <c:v>3.8473999999999999</c:v>
                </c:pt>
                <c:pt idx="2601">
                  <c:v>3.8881000000000001</c:v>
                </c:pt>
                <c:pt idx="2602">
                  <c:v>3.895</c:v>
                </c:pt>
                <c:pt idx="2603">
                  <c:v>3.895</c:v>
                </c:pt>
                <c:pt idx="2604">
                  <c:v>3.8967000000000001</c:v>
                </c:pt>
                <c:pt idx="2605">
                  <c:v>3.7944</c:v>
                </c:pt>
                <c:pt idx="2606">
                  <c:v>3.8443000000000001</c:v>
                </c:pt>
                <c:pt idx="2607">
                  <c:v>3.8791000000000002</c:v>
                </c:pt>
                <c:pt idx="2608">
                  <c:v>3.8791000000000002</c:v>
                </c:pt>
                <c:pt idx="2609">
                  <c:v>3.9293999999999998</c:v>
                </c:pt>
                <c:pt idx="2610">
                  <c:v>3.9161999999999999</c:v>
                </c:pt>
                <c:pt idx="2611">
                  <c:v>3.9988000000000001</c:v>
                </c:pt>
                <c:pt idx="2612">
                  <c:v>4.0457000000000001</c:v>
                </c:pt>
                <c:pt idx="2613">
                  <c:v>4.0305</c:v>
                </c:pt>
                <c:pt idx="2614">
                  <c:v>4.0133000000000001</c:v>
                </c:pt>
                <c:pt idx="2615">
                  <c:v>4.0282999999999998</c:v>
                </c:pt>
                <c:pt idx="2616">
                  <c:v>3.9658000000000002</c:v>
                </c:pt>
                <c:pt idx="2617">
                  <c:v>3.9390000000000001</c:v>
                </c:pt>
                <c:pt idx="2618">
                  <c:v>3.9390000000000001</c:v>
                </c:pt>
                <c:pt idx="2619">
                  <c:v>4.0580999999999996</c:v>
                </c:pt>
                <c:pt idx="2620">
                  <c:v>4.1018999999999997</c:v>
                </c:pt>
                <c:pt idx="2621">
                  <c:v>4.1420000000000003</c:v>
                </c:pt>
                <c:pt idx="2622">
                  <c:v>4.1226000000000003</c:v>
                </c:pt>
                <c:pt idx="2623">
                  <c:v>4.1052</c:v>
                </c:pt>
                <c:pt idx="2624">
                  <c:v>4.1281999999999996</c:v>
                </c:pt>
                <c:pt idx="2625">
                  <c:v>4.1761999999999997</c:v>
                </c:pt>
                <c:pt idx="2626">
                  <c:v>4.1184000000000003</c:v>
                </c:pt>
                <c:pt idx="2627">
                  <c:v>4.1372999999999998</c:v>
                </c:pt>
                <c:pt idx="2628">
                  <c:v>4.0739999999999998</c:v>
                </c:pt>
                <c:pt idx="2629">
                  <c:v>4.0319000000000003</c:v>
                </c:pt>
                <c:pt idx="2630">
                  <c:v>3.9123999999999999</c:v>
                </c:pt>
                <c:pt idx="2631">
                  <c:v>3.8801999999999999</c:v>
                </c:pt>
                <c:pt idx="2632">
                  <c:v>4.0198999999999998</c:v>
                </c:pt>
                <c:pt idx="2633">
                  <c:v>4.1578999999999997</c:v>
                </c:pt>
                <c:pt idx="2634">
                  <c:v>4.0999999999999996</c:v>
                </c:pt>
                <c:pt idx="2635">
                  <c:v>4.1211000000000002</c:v>
                </c:pt>
                <c:pt idx="2636">
                  <c:v>4.1539999999999999</c:v>
                </c:pt>
                <c:pt idx="2637">
                  <c:v>4.1753999999999998</c:v>
                </c:pt>
                <c:pt idx="2638">
                  <c:v>4.1792999999999996</c:v>
                </c:pt>
                <c:pt idx="2639">
                  <c:v>4.3143000000000002</c:v>
                </c:pt>
                <c:pt idx="2640">
                  <c:v>4.2553999999999998</c:v>
                </c:pt>
                <c:pt idx="2641">
                  <c:v>4.2300000000000004</c:v>
                </c:pt>
                <c:pt idx="2642">
                  <c:v>4.2792000000000003</c:v>
                </c:pt>
                <c:pt idx="2643">
                  <c:v>4.2792000000000003</c:v>
                </c:pt>
                <c:pt idx="2644">
                  <c:v>4.2752999999999997</c:v>
                </c:pt>
                <c:pt idx="2645">
                  <c:v>4.3186999999999998</c:v>
                </c:pt>
                <c:pt idx="2646">
                  <c:v>4.3207000000000004</c:v>
                </c:pt>
                <c:pt idx="2647">
                  <c:v>4.2480000000000002</c:v>
                </c:pt>
                <c:pt idx="2648">
                  <c:v>4.2794999999999996</c:v>
                </c:pt>
                <c:pt idx="2649">
                  <c:v>4.3032000000000004</c:v>
                </c:pt>
                <c:pt idx="2650">
                  <c:v>4.2638999999999996</c:v>
                </c:pt>
                <c:pt idx="2651">
                  <c:v>4.2502000000000004</c:v>
                </c:pt>
                <c:pt idx="2652">
                  <c:v>4.1798000000000002</c:v>
                </c:pt>
                <c:pt idx="2653">
                  <c:v>4.2130999999999998</c:v>
                </c:pt>
                <c:pt idx="2654">
                  <c:v>4.1524999999999999</c:v>
                </c:pt>
                <c:pt idx="2655">
                  <c:v>4.1020000000000003</c:v>
                </c:pt>
                <c:pt idx="2656">
                  <c:v>4.0827</c:v>
                </c:pt>
                <c:pt idx="2657">
                  <c:v>4.0749000000000004</c:v>
                </c:pt>
                <c:pt idx="2658">
                  <c:v>4.0982000000000003</c:v>
                </c:pt>
                <c:pt idx="2659">
                  <c:v>4.1506999999999996</c:v>
                </c:pt>
                <c:pt idx="2660">
                  <c:v>4.1898999999999997</c:v>
                </c:pt>
                <c:pt idx="2661">
                  <c:v>4.2903000000000002</c:v>
                </c:pt>
                <c:pt idx="2662">
                  <c:v>4.3063000000000002</c:v>
                </c:pt>
                <c:pt idx="2663">
                  <c:v>4.3242000000000003</c:v>
                </c:pt>
                <c:pt idx="2664">
                  <c:v>4.2925000000000004</c:v>
                </c:pt>
                <c:pt idx="2665">
                  <c:v>4.2728000000000002</c:v>
                </c:pt>
                <c:pt idx="2666">
                  <c:v>4.2668999999999997</c:v>
                </c:pt>
                <c:pt idx="2667">
                  <c:v>4.1981000000000002</c:v>
                </c:pt>
                <c:pt idx="2668">
                  <c:v>4.2454000000000001</c:v>
                </c:pt>
                <c:pt idx="2669">
                  <c:v>4.2316000000000003</c:v>
                </c:pt>
                <c:pt idx="2670">
                  <c:v>4.1902999999999997</c:v>
                </c:pt>
                <c:pt idx="2671">
                  <c:v>4.2003000000000004</c:v>
                </c:pt>
                <c:pt idx="2672">
                  <c:v>4.2003000000000004</c:v>
                </c:pt>
                <c:pt idx="2673">
                  <c:v>4.3091999999999997</c:v>
                </c:pt>
                <c:pt idx="2674">
                  <c:v>4.3491</c:v>
                </c:pt>
                <c:pt idx="2675">
                  <c:v>4.3472</c:v>
                </c:pt>
                <c:pt idx="2676">
                  <c:v>4.3094000000000001</c:v>
                </c:pt>
                <c:pt idx="2677">
                  <c:v>4.4016000000000002</c:v>
                </c:pt>
                <c:pt idx="2678">
                  <c:v>4.4198000000000004</c:v>
                </c:pt>
                <c:pt idx="2679">
                  <c:v>4.3616000000000001</c:v>
                </c:pt>
                <c:pt idx="2680">
                  <c:v>4.5434999999999999</c:v>
                </c:pt>
                <c:pt idx="2681">
                  <c:v>4.5865</c:v>
                </c:pt>
                <c:pt idx="2682">
                  <c:v>4.5216000000000003</c:v>
                </c:pt>
                <c:pt idx="2683">
                  <c:v>4.6013999999999999</c:v>
                </c:pt>
                <c:pt idx="2684">
                  <c:v>4.6673999999999998</c:v>
                </c:pt>
                <c:pt idx="2685">
                  <c:v>4.5872999999999999</c:v>
                </c:pt>
                <c:pt idx="2686">
                  <c:v>4.6326000000000001</c:v>
                </c:pt>
                <c:pt idx="2687">
                  <c:v>4.6207000000000003</c:v>
                </c:pt>
                <c:pt idx="2688">
                  <c:v>4.6085000000000003</c:v>
                </c:pt>
                <c:pt idx="2689">
                  <c:v>4.6003999999999996</c:v>
                </c:pt>
                <c:pt idx="2690">
                  <c:v>4.6417000000000002</c:v>
                </c:pt>
                <c:pt idx="2691">
                  <c:v>4.7039</c:v>
                </c:pt>
                <c:pt idx="2692">
                  <c:v>4.6630000000000003</c:v>
                </c:pt>
                <c:pt idx="2693">
                  <c:v>4.6135999999999999</c:v>
                </c:pt>
                <c:pt idx="2694">
                  <c:v>4.6798000000000002</c:v>
                </c:pt>
                <c:pt idx="2695">
                  <c:v>4.6283000000000003</c:v>
                </c:pt>
                <c:pt idx="2696">
                  <c:v>4.5811000000000002</c:v>
                </c:pt>
                <c:pt idx="2697">
                  <c:v>4.5076999999999998</c:v>
                </c:pt>
                <c:pt idx="2698">
                  <c:v>4.4874000000000001</c:v>
                </c:pt>
                <c:pt idx="2699">
                  <c:v>4.4569999999999999</c:v>
                </c:pt>
                <c:pt idx="2700">
                  <c:v>4.4936999999999996</c:v>
                </c:pt>
                <c:pt idx="2701">
                  <c:v>4.4531000000000001</c:v>
                </c:pt>
                <c:pt idx="2702">
                  <c:v>4.4962999999999997</c:v>
                </c:pt>
                <c:pt idx="2703">
                  <c:v>4.4865000000000004</c:v>
                </c:pt>
                <c:pt idx="2704">
                  <c:v>4.4394</c:v>
                </c:pt>
                <c:pt idx="2705">
                  <c:v>4.34</c:v>
                </c:pt>
                <c:pt idx="2706">
                  <c:v>4.375</c:v>
                </c:pt>
                <c:pt idx="2707">
                  <c:v>4.4198000000000004</c:v>
                </c:pt>
                <c:pt idx="2708">
                  <c:v>4.4432999999999998</c:v>
                </c:pt>
                <c:pt idx="2709">
                  <c:v>4.4119999999999999</c:v>
                </c:pt>
                <c:pt idx="2710">
                  <c:v>4.4218000000000002</c:v>
                </c:pt>
                <c:pt idx="2711">
                  <c:v>4.4767000000000001</c:v>
                </c:pt>
                <c:pt idx="2712">
                  <c:v>4.4649999999999999</c:v>
                </c:pt>
                <c:pt idx="2713">
                  <c:v>4.4649999999999999</c:v>
                </c:pt>
                <c:pt idx="2714">
                  <c:v>4.55</c:v>
                </c:pt>
                <c:pt idx="2715">
                  <c:v>4.6116999999999999</c:v>
                </c:pt>
                <c:pt idx="2716">
                  <c:v>4.5460000000000003</c:v>
                </c:pt>
                <c:pt idx="2717">
                  <c:v>4.4984999999999999</c:v>
                </c:pt>
                <c:pt idx="2718">
                  <c:v>4.3883999999999999</c:v>
                </c:pt>
                <c:pt idx="2719">
                  <c:v>4.3258999999999999</c:v>
                </c:pt>
                <c:pt idx="2720">
                  <c:v>4.2755000000000001</c:v>
                </c:pt>
                <c:pt idx="2721">
                  <c:v>4.2869999999999999</c:v>
                </c:pt>
                <c:pt idx="2722">
                  <c:v>4.4335000000000004</c:v>
                </c:pt>
                <c:pt idx="2723">
                  <c:v>4.4669999999999996</c:v>
                </c:pt>
                <c:pt idx="2724">
                  <c:v>4.4039999999999999</c:v>
                </c:pt>
                <c:pt idx="2725">
                  <c:v>4.3159999999999998</c:v>
                </c:pt>
                <c:pt idx="2726">
                  <c:v>4.2442000000000002</c:v>
                </c:pt>
                <c:pt idx="2727">
                  <c:v>4.2209000000000003</c:v>
                </c:pt>
                <c:pt idx="2728">
                  <c:v>4.2808999999999999</c:v>
                </c:pt>
                <c:pt idx="2729">
                  <c:v>4.2226999999999997</c:v>
                </c:pt>
                <c:pt idx="2730">
                  <c:v>4.2226999999999997</c:v>
                </c:pt>
                <c:pt idx="2731">
                  <c:v>4.2594000000000003</c:v>
                </c:pt>
                <c:pt idx="2732">
                  <c:v>4.2553999999999998</c:v>
                </c:pt>
                <c:pt idx="2733">
                  <c:v>4.2321</c:v>
                </c:pt>
                <c:pt idx="2734">
                  <c:v>4.2476000000000003</c:v>
                </c:pt>
                <c:pt idx="2735">
                  <c:v>4.3293999999999997</c:v>
                </c:pt>
                <c:pt idx="2736">
                  <c:v>4.2864000000000004</c:v>
                </c:pt>
                <c:pt idx="2737">
                  <c:v>4.3960999999999997</c:v>
                </c:pt>
                <c:pt idx="2738">
                  <c:v>4.4612999999999996</c:v>
                </c:pt>
                <c:pt idx="2739">
                  <c:v>4.4316000000000004</c:v>
                </c:pt>
                <c:pt idx="2740">
                  <c:v>4.3586999999999998</c:v>
                </c:pt>
                <c:pt idx="2741">
                  <c:v>4.3586999999999998</c:v>
                </c:pt>
                <c:pt idx="2742">
                  <c:v>4.2784000000000004</c:v>
                </c:pt>
                <c:pt idx="2743">
                  <c:v>4.2782999999999998</c:v>
                </c:pt>
                <c:pt idx="2744">
                  <c:v>4.2958999999999996</c:v>
                </c:pt>
                <c:pt idx="2745">
                  <c:v>4.2840999999999996</c:v>
                </c:pt>
                <c:pt idx="2746">
                  <c:v>4.2100999999999997</c:v>
                </c:pt>
                <c:pt idx="2747">
                  <c:v>4.1829000000000001</c:v>
                </c:pt>
                <c:pt idx="2748">
                  <c:v>4.2294</c:v>
                </c:pt>
                <c:pt idx="2749">
                  <c:v>4.1576000000000004</c:v>
                </c:pt>
                <c:pt idx="2750">
                  <c:v>4.1576000000000004</c:v>
                </c:pt>
                <c:pt idx="2751">
                  <c:v>4.2020999999999997</c:v>
                </c:pt>
                <c:pt idx="2752">
                  <c:v>4.2389000000000001</c:v>
                </c:pt>
                <c:pt idx="2753">
                  <c:v>4.2525000000000004</c:v>
                </c:pt>
                <c:pt idx="2754">
                  <c:v>4.2506000000000004</c:v>
                </c:pt>
                <c:pt idx="2755">
                  <c:v>4.2838000000000003</c:v>
                </c:pt>
                <c:pt idx="2756">
                  <c:v>4.2407000000000004</c:v>
                </c:pt>
                <c:pt idx="2757">
                  <c:v>4.1939000000000002</c:v>
                </c:pt>
                <c:pt idx="2758">
                  <c:v>4.1744000000000003</c:v>
                </c:pt>
                <c:pt idx="2759">
                  <c:v>4.1394000000000002</c:v>
                </c:pt>
                <c:pt idx="2760">
                  <c:v>4.0296000000000003</c:v>
                </c:pt>
                <c:pt idx="2761">
                  <c:v>3.976</c:v>
                </c:pt>
                <c:pt idx="2762">
                  <c:v>3.7904</c:v>
                </c:pt>
                <c:pt idx="2763">
                  <c:v>3.7884000000000002</c:v>
                </c:pt>
                <c:pt idx="2764">
                  <c:v>3.8919000000000001</c:v>
                </c:pt>
                <c:pt idx="2765">
                  <c:v>3.9430999999999998</c:v>
                </c:pt>
                <c:pt idx="2766">
                  <c:v>3.9876999999999998</c:v>
                </c:pt>
                <c:pt idx="2767">
                  <c:v>3.9398</c:v>
                </c:pt>
                <c:pt idx="2768">
                  <c:v>3.9035000000000002</c:v>
                </c:pt>
                <c:pt idx="2769">
                  <c:v>3.8428</c:v>
                </c:pt>
                <c:pt idx="2770">
                  <c:v>3.8351999999999999</c:v>
                </c:pt>
                <c:pt idx="2771">
                  <c:v>3.9131</c:v>
                </c:pt>
                <c:pt idx="2772">
                  <c:v>3.8826000000000001</c:v>
                </c:pt>
                <c:pt idx="2773">
                  <c:v>3.8711000000000002</c:v>
                </c:pt>
                <c:pt idx="2774">
                  <c:v>3.8067000000000002</c:v>
                </c:pt>
                <c:pt idx="2775">
                  <c:v>3.8010000000000002</c:v>
                </c:pt>
                <c:pt idx="2776">
                  <c:v>3.8521000000000001</c:v>
                </c:pt>
                <c:pt idx="2777">
                  <c:v>3.7989999999999999</c:v>
                </c:pt>
                <c:pt idx="2778">
                  <c:v>3.8159999999999998</c:v>
                </c:pt>
                <c:pt idx="2779">
                  <c:v>3.8216000000000001</c:v>
                </c:pt>
                <c:pt idx="2780">
                  <c:v>3.8349000000000002</c:v>
                </c:pt>
                <c:pt idx="2781">
                  <c:v>3.8614999999999999</c:v>
                </c:pt>
                <c:pt idx="2782">
                  <c:v>3.9034</c:v>
                </c:pt>
                <c:pt idx="2783">
                  <c:v>3.9034</c:v>
                </c:pt>
                <c:pt idx="2784">
                  <c:v>3.8386</c:v>
                </c:pt>
              </c:numCache>
            </c:numRef>
          </c:val>
          <c:smooth val="0"/>
          <c:extLst>
            <c:ext xmlns:c16="http://schemas.microsoft.com/office/drawing/2014/chart" uri="{C3380CC4-5D6E-409C-BE32-E72D297353CC}">
              <c16:uniqueId val="{00000001-A58B-3240-91C0-ED1914760E9A}"/>
            </c:ext>
          </c:extLst>
        </c:ser>
        <c:dLbls>
          <c:showLegendKey val="0"/>
          <c:showVal val="0"/>
          <c:showCatName val="0"/>
          <c:showSerName val="0"/>
          <c:showPercent val="0"/>
          <c:showBubbleSize val="0"/>
        </c:dLbls>
        <c:smooth val="0"/>
        <c:axId val="1898082400"/>
        <c:axId val="1898101600"/>
      </c:lineChart>
      <c:dateAx>
        <c:axId val="1898082400"/>
        <c:scaling>
          <c:orientation val="minMax"/>
        </c:scaling>
        <c:delete val="0"/>
        <c:axPos val="b"/>
        <c:title>
          <c:tx>
            <c:rich>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a:t>Years</a:t>
                </a:r>
              </a:p>
            </c:rich>
          </c:tx>
          <c:layout>
            <c:manualLayout>
              <c:xMode val="edge"/>
              <c:yMode val="edge"/>
              <c:x val="0.45429714831906171"/>
              <c:y val="0.9417227511460950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898101600"/>
        <c:crosses val="autoZero"/>
        <c:auto val="0"/>
        <c:lblOffset val="100"/>
        <c:baseTimeUnit val="days"/>
        <c:majorUnit val="12"/>
        <c:majorTimeUnit val="months"/>
      </c:dateAx>
      <c:valAx>
        <c:axId val="1898101600"/>
        <c:scaling>
          <c:orientation val="minMax"/>
          <c:max val="7"/>
          <c:min val="0"/>
        </c:scaling>
        <c:delete val="0"/>
        <c:axPos val="l"/>
        <c:title>
          <c:tx>
            <c:rich>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a:t>%</a:t>
                </a:r>
              </a:p>
            </c:rich>
          </c:tx>
          <c:layout>
            <c:manualLayout>
              <c:xMode val="edge"/>
              <c:yMode val="edge"/>
              <c:x val="9.1314597007963096E-4"/>
              <c:y val="0.463628498519005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898082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5B677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8423849665144"/>
          <c:y val="0.11990601457320989"/>
          <c:w val="0.8314157615033485"/>
          <c:h val="0.75054333525938222"/>
        </c:manualLayout>
      </c:layout>
      <c:barChart>
        <c:barDir val="col"/>
        <c:grouping val="stacked"/>
        <c:varyColors val="0"/>
        <c:ser>
          <c:idx val="0"/>
          <c:order val="0"/>
          <c:tx>
            <c:strRef>
              <c:f>Sheet1!$B$1</c:f>
              <c:strCache>
                <c:ptCount val="1"/>
                <c:pt idx="0">
                  <c:v>Consumer Market</c:v>
                </c:pt>
              </c:strCache>
            </c:strRef>
          </c:tx>
          <c:spPr>
            <a:solidFill>
              <a:schemeClr val="accent1"/>
            </a:solidFill>
            <a:ln>
              <a:noFill/>
            </a:ln>
            <a:effectLst/>
          </c:spPr>
          <c:invertIfNegative val="0"/>
          <c:cat>
            <c:numRef>
              <c:f>Sheet1!$A$4:$A$13</c:f>
              <c:numCache>
                <c:formatCode>m/d/yyyy</c:formatCode>
                <c:ptCount val="10"/>
                <c:pt idx="0">
                  <c:v>41640</c:v>
                </c:pt>
                <c:pt idx="1">
                  <c:v>42005</c:v>
                </c:pt>
                <c:pt idx="2">
                  <c:v>42370</c:v>
                </c:pt>
                <c:pt idx="3">
                  <c:v>42736</c:v>
                </c:pt>
                <c:pt idx="4">
                  <c:v>43101</c:v>
                </c:pt>
                <c:pt idx="5">
                  <c:v>43466</c:v>
                </c:pt>
                <c:pt idx="6">
                  <c:v>43831</c:v>
                </c:pt>
                <c:pt idx="7">
                  <c:v>44197</c:v>
                </c:pt>
                <c:pt idx="8">
                  <c:v>44562</c:v>
                </c:pt>
                <c:pt idx="9">
                  <c:v>44927</c:v>
                </c:pt>
              </c:numCache>
            </c:numRef>
          </c:cat>
          <c:val>
            <c:numRef>
              <c:f>Sheet1!$B$4:$B$13</c:f>
              <c:numCache>
                <c:formatCode>General</c:formatCode>
                <c:ptCount val="10"/>
                <c:pt idx="0">
                  <c:v>221.11600000000001</c:v>
                </c:pt>
                <c:pt idx="1">
                  <c:v>230.511</c:v>
                </c:pt>
                <c:pt idx="2">
                  <c:v>241.15100000000001</c:v>
                </c:pt>
                <c:pt idx="3">
                  <c:v>247.39699999999999</c:v>
                </c:pt>
                <c:pt idx="4">
                  <c:v>260.411</c:v>
                </c:pt>
                <c:pt idx="5">
                  <c:v>270.06799999999998</c:v>
                </c:pt>
                <c:pt idx="6">
                  <c:v>314.5</c:v>
                </c:pt>
                <c:pt idx="7">
                  <c:v>354.94499999999999</c:v>
                </c:pt>
                <c:pt idx="8">
                  <c:v>373.16300000000001</c:v>
                </c:pt>
                <c:pt idx="9">
                  <c:v>373.46499999999997</c:v>
                </c:pt>
              </c:numCache>
            </c:numRef>
          </c:val>
          <c:extLst>
            <c:ext xmlns:c16="http://schemas.microsoft.com/office/drawing/2014/chart" uri="{C3380CC4-5D6E-409C-BE32-E72D297353CC}">
              <c16:uniqueId val="{00000000-117D-9C4D-ABF8-853A00F95220}"/>
            </c:ext>
          </c:extLst>
        </c:ser>
        <c:ser>
          <c:idx val="1"/>
          <c:order val="1"/>
          <c:tx>
            <c:strRef>
              <c:f>Sheet1!$C$1</c:f>
              <c:strCache>
                <c:ptCount val="1"/>
                <c:pt idx="0">
                  <c:v>Professional Market</c:v>
                </c:pt>
              </c:strCache>
            </c:strRef>
          </c:tx>
          <c:spPr>
            <a:solidFill>
              <a:schemeClr val="accent2"/>
            </a:solidFill>
            <a:ln>
              <a:noFill/>
            </a:ln>
            <a:effectLst/>
          </c:spPr>
          <c:invertIfNegative val="0"/>
          <c:cat>
            <c:numRef>
              <c:f>Sheet1!$A$4:$A$13</c:f>
              <c:numCache>
                <c:formatCode>m/d/yyyy</c:formatCode>
                <c:ptCount val="10"/>
                <c:pt idx="0">
                  <c:v>41640</c:v>
                </c:pt>
                <c:pt idx="1">
                  <c:v>42005</c:v>
                </c:pt>
                <c:pt idx="2">
                  <c:v>42370</c:v>
                </c:pt>
                <c:pt idx="3">
                  <c:v>42736</c:v>
                </c:pt>
                <c:pt idx="4">
                  <c:v>43101</c:v>
                </c:pt>
                <c:pt idx="5">
                  <c:v>43466</c:v>
                </c:pt>
                <c:pt idx="6">
                  <c:v>43831</c:v>
                </c:pt>
                <c:pt idx="7">
                  <c:v>44197</c:v>
                </c:pt>
                <c:pt idx="8">
                  <c:v>44562</c:v>
                </c:pt>
                <c:pt idx="9">
                  <c:v>44927</c:v>
                </c:pt>
              </c:numCache>
            </c:numRef>
          </c:cat>
          <c:val>
            <c:numRef>
              <c:f>Sheet1!$C$4:$C$13</c:f>
              <c:numCache>
                <c:formatCode>General</c:formatCode>
                <c:ptCount val="10"/>
                <c:pt idx="0">
                  <c:v>87.222999999999999</c:v>
                </c:pt>
                <c:pt idx="1">
                  <c:v>94.67</c:v>
                </c:pt>
                <c:pt idx="2">
                  <c:v>102.58799999999999</c:v>
                </c:pt>
                <c:pt idx="3">
                  <c:v>112.143</c:v>
                </c:pt>
                <c:pt idx="4">
                  <c:v>119.608</c:v>
                </c:pt>
                <c:pt idx="5">
                  <c:v>124.21299999999999</c:v>
                </c:pt>
                <c:pt idx="6">
                  <c:v>135.66900000000001</c:v>
                </c:pt>
                <c:pt idx="7">
                  <c:v>162.34</c:v>
                </c:pt>
                <c:pt idx="8">
                  <c:v>182.05699999999999</c:v>
                </c:pt>
                <c:pt idx="9">
                  <c:v>171.86799999999999</c:v>
                </c:pt>
              </c:numCache>
            </c:numRef>
          </c:val>
          <c:extLst>
            <c:ext xmlns:c16="http://schemas.microsoft.com/office/drawing/2014/chart" uri="{C3380CC4-5D6E-409C-BE32-E72D297353CC}">
              <c16:uniqueId val="{00000001-117D-9C4D-ABF8-853A00F95220}"/>
            </c:ext>
          </c:extLst>
        </c:ser>
        <c:dLbls>
          <c:showLegendKey val="0"/>
          <c:showVal val="0"/>
          <c:showCatName val="0"/>
          <c:showSerName val="0"/>
          <c:showPercent val="0"/>
          <c:showBubbleSize val="0"/>
        </c:dLbls>
        <c:gapWidth val="41"/>
        <c:overlap val="100"/>
        <c:axId val="34217776"/>
        <c:axId val="34219216"/>
      </c:barChart>
      <c:dateAx>
        <c:axId val="3421777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a:solidFill>
                      <a:srgbClr val="5B6770"/>
                    </a:solidFill>
                  </a:rPr>
                  <a:t>Years</a:t>
                </a:r>
              </a:p>
            </c:rich>
          </c:tx>
          <c:layout>
            <c:manualLayout>
              <c:xMode val="edge"/>
              <c:yMode val="edge"/>
              <c:x val="0.44855354346449877"/>
              <c:y val="0.95383087707569336"/>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34219216"/>
        <c:crosses val="autoZero"/>
        <c:auto val="1"/>
        <c:lblOffset val="100"/>
        <c:baseTimeUnit val="years"/>
      </c:dateAx>
      <c:valAx>
        <c:axId val="34219216"/>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a:solidFill>
                      <a:srgbClr val="5B6770"/>
                    </a:solidFill>
                  </a:rPr>
                  <a:t>In billions of $</a:t>
                </a:r>
              </a:p>
            </c:rich>
          </c:tx>
          <c:layout>
            <c:manualLayout>
              <c:xMode val="edge"/>
              <c:yMode val="edge"/>
              <c:x val="0"/>
              <c:y val="0.38604480253261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34217776"/>
        <c:crosses val="autoZero"/>
        <c:crossBetween val="between"/>
        <c:majorUnit val="100"/>
      </c:valAx>
      <c:spPr>
        <a:no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8.7633379702129074E-2"/>
          <c:y val="1.7701420215165799E-3"/>
          <c:w val="0.88051516864034529"/>
          <c:h val="7.43842792620449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0034068570286207E-2"/>
          <c:y val="0.10288554736605027"/>
          <c:w val="0.91996593142971383"/>
          <c:h val="0.82456309512930315"/>
        </c:manualLayout>
      </c:layout>
      <c:areaChart>
        <c:grouping val="standard"/>
        <c:varyColors val="0"/>
        <c:ser>
          <c:idx val="0"/>
          <c:order val="0"/>
          <c:tx>
            <c:strRef>
              <c:f>Sheet1!$B$1</c:f>
              <c:strCache>
                <c:ptCount val="1"/>
                <c:pt idx="0">
                  <c:v>3-Month</c:v>
                </c:pt>
              </c:strCache>
            </c:strRef>
          </c:tx>
          <c:spPr>
            <a:solidFill>
              <a:schemeClr val="accent1"/>
            </a:solidFill>
            <a:ln>
              <a:noFill/>
            </a:ln>
            <a:effectLst/>
          </c:spPr>
          <c:cat>
            <c:numRef>
              <c:f>Sheet1!$A$2:$A$128</c:f>
              <c:numCache>
                <c:formatCode>m/d/yyyy</c:formatCode>
                <c:ptCount val="12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pt idx="78">
                  <c:v>44043</c:v>
                </c:pt>
                <c:pt idx="79">
                  <c:v>44074</c:v>
                </c:pt>
                <c:pt idx="80">
                  <c:v>44104</c:v>
                </c:pt>
                <c:pt idx="81">
                  <c:v>44135</c:v>
                </c:pt>
                <c:pt idx="82">
                  <c:v>44165</c:v>
                </c:pt>
                <c:pt idx="83">
                  <c:v>44196</c:v>
                </c:pt>
                <c:pt idx="84">
                  <c:v>44227</c:v>
                </c:pt>
                <c:pt idx="85">
                  <c:v>44255</c:v>
                </c:pt>
                <c:pt idx="86">
                  <c:v>44286</c:v>
                </c:pt>
                <c:pt idx="87">
                  <c:v>44316</c:v>
                </c:pt>
                <c:pt idx="88">
                  <c:v>44347</c:v>
                </c:pt>
                <c:pt idx="89">
                  <c:v>44377</c:v>
                </c:pt>
                <c:pt idx="90">
                  <c:v>44408</c:v>
                </c:pt>
                <c:pt idx="91">
                  <c:v>44439</c:v>
                </c:pt>
                <c:pt idx="92">
                  <c:v>44469</c:v>
                </c:pt>
                <c:pt idx="93">
                  <c:v>44500</c:v>
                </c:pt>
                <c:pt idx="94">
                  <c:v>44530</c:v>
                </c:pt>
                <c:pt idx="95">
                  <c:v>44561</c:v>
                </c:pt>
                <c:pt idx="96">
                  <c:v>44592</c:v>
                </c:pt>
                <c:pt idx="97">
                  <c:v>44620</c:v>
                </c:pt>
                <c:pt idx="98">
                  <c:v>44651</c:v>
                </c:pt>
                <c:pt idx="99">
                  <c:v>44681</c:v>
                </c:pt>
                <c:pt idx="100">
                  <c:v>44712</c:v>
                </c:pt>
                <c:pt idx="101">
                  <c:v>44742</c:v>
                </c:pt>
                <c:pt idx="102">
                  <c:v>44773</c:v>
                </c:pt>
                <c:pt idx="103">
                  <c:v>44804</c:v>
                </c:pt>
                <c:pt idx="104">
                  <c:v>44834</c:v>
                </c:pt>
                <c:pt idx="105">
                  <c:v>44865</c:v>
                </c:pt>
                <c:pt idx="106">
                  <c:v>44895</c:v>
                </c:pt>
                <c:pt idx="107">
                  <c:v>44926</c:v>
                </c:pt>
                <c:pt idx="108">
                  <c:v>44957</c:v>
                </c:pt>
                <c:pt idx="109">
                  <c:v>44985</c:v>
                </c:pt>
                <c:pt idx="110">
                  <c:v>45016</c:v>
                </c:pt>
                <c:pt idx="111">
                  <c:v>45046</c:v>
                </c:pt>
                <c:pt idx="112">
                  <c:v>45077</c:v>
                </c:pt>
                <c:pt idx="113">
                  <c:v>45107</c:v>
                </c:pt>
                <c:pt idx="114">
                  <c:v>45138</c:v>
                </c:pt>
                <c:pt idx="115">
                  <c:v>45169</c:v>
                </c:pt>
                <c:pt idx="116">
                  <c:v>45199</c:v>
                </c:pt>
                <c:pt idx="117">
                  <c:v>45230</c:v>
                </c:pt>
                <c:pt idx="118">
                  <c:v>45260</c:v>
                </c:pt>
                <c:pt idx="119">
                  <c:v>45291</c:v>
                </c:pt>
                <c:pt idx="120">
                  <c:v>45322</c:v>
                </c:pt>
                <c:pt idx="121">
                  <c:v>45351</c:v>
                </c:pt>
                <c:pt idx="122">
                  <c:v>45382</c:v>
                </c:pt>
                <c:pt idx="123">
                  <c:v>45412</c:v>
                </c:pt>
                <c:pt idx="124">
                  <c:v>45443</c:v>
                </c:pt>
                <c:pt idx="125">
                  <c:v>45473</c:v>
                </c:pt>
                <c:pt idx="126">
                  <c:v>45504</c:v>
                </c:pt>
              </c:numCache>
            </c:numRef>
          </c:cat>
          <c:val>
            <c:numRef>
              <c:f>Sheet1!$B$2:$B$128</c:f>
              <c:numCache>
                <c:formatCode>General</c:formatCode>
                <c:ptCount val="127"/>
                <c:pt idx="0">
                  <c:v>4.76</c:v>
                </c:pt>
                <c:pt idx="1">
                  <c:v>4.78</c:v>
                </c:pt>
                <c:pt idx="2">
                  <c:v>4.75</c:v>
                </c:pt>
                <c:pt idx="3">
                  <c:v>4.79</c:v>
                </c:pt>
                <c:pt idx="4">
                  <c:v>4.9000000000000004</c:v>
                </c:pt>
                <c:pt idx="5">
                  <c:v>4.9400000000000004</c:v>
                </c:pt>
                <c:pt idx="6">
                  <c:v>4.9800000000000004</c:v>
                </c:pt>
                <c:pt idx="7">
                  <c:v>4.97</c:v>
                </c:pt>
                <c:pt idx="8">
                  <c:v>5</c:v>
                </c:pt>
                <c:pt idx="9">
                  <c:v>5.12</c:v>
                </c:pt>
                <c:pt idx="10">
                  <c:v>4.99</c:v>
                </c:pt>
                <c:pt idx="11">
                  <c:v>5.09</c:v>
                </c:pt>
                <c:pt idx="12">
                  <c:v>4.92</c:v>
                </c:pt>
                <c:pt idx="13">
                  <c:v>5.08</c:v>
                </c:pt>
                <c:pt idx="14">
                  <c:v>5.25</c:v>
                </c:pt>
                <c:pt idx="15">
                  <c:v>5.17</c:v>
                </c:pt>
                <c:pt idx="16">
                  <c:v>5.25</c:v>
                </c:pt>
                <c:pt idx="17">
                  <c:v>5.36</c:v>
                </c:pt>
                <c:pt idx="18">
                  <c:v>5.44</c:v>
                </c:pt>
                <c:pt idx="19">
                  <c:v>5.36</c:v>
                </c:pt>
                <c:pt idx="20">
                  <c:v>5.41</c:v>
                </c:pt>
                <c:pt idx="21">
                  <c:v>5.28</c:v>
                </c:pt>
                <c:pt idx="22">
                  <c:v>4.78</c:v>
                </c:pt>
                <c:pt idx="23">
                  <c:v>5.44</c:v>
                </c:pt>
                <c:pt idx="24">
                  <c:v>5.43</c:v>
                </c:pt>
                <c:pt idx="25">
                  <c:v>5.26</c:v>
                </c:pt>
                <c:pt idx="26">
                  <c:v>5.34</c:v>
                </c:pt>
                <c:pt idx="27">
                  <c:v>5.47</c:v>
                </c:pt>
                <c:pt idx="28">
                  <c:v>5.44</c:v>
                </c:pt>
                <c:pt idx="29">
                  <c:v>5.47</c:v>
                </c:pt>
                <c:pt idx="30">
                  <c:v>5.37</c:v>
                </c:pt>
                <c:pt idx="31">
                  <c:v>5.4</c:v>
                </c:pt>
                <c:pt idx="32">
                  <c:v>5.47</c:v>
                </c:pt>
                <c:pt idx="33">
                  <c:v>5.56</c:v>
                </c:pt>
                <c:pt idx="34">
                  <c:v>5.51</c:v>
                </c:pt>
                <c:pt idx="35">
                  <c:v>5.52</c:v>
                </c:pt>
                <c:pt idx="36">
                  <c:v>5.67</c:v>
                </c:pt>
                <c:pt idx="37">
                  <c:v>5.45</c:v>
                </c:pt>
                <c:pt idx="38">
                  <c:v>5.61</c:v>
                </c:pt>
                <c:pt idx="39">
                  <c:v>5.56</c:v>
                </c:pt>
                <c:pt idx="40">
                  <c:v>5.59</c:v>
                </c:pt>
                <c:pt idx="41">
                  <c:v>5.49</c:v>
                </c:pt>
                <c:pt idx="42">
                  <c:v>5.46</c:v>
                </c:pt>
                <c:pt idx="43">
                  <c:v>5.39</c:v>
                </c:pt>
                <c:pt idx="44">
                  <c:v>5.45</c:v>
                </c:pt>
                <c:pt idx="45">
                  <c:v>5.46</c:v>
                </c:pt>
                <c:pt idx="46">
                  <c:v>5.62</c:v>
                </c:pt>
                <c:pt idx="47">
                  <c:v>5.57</c:v>
                </c:pt>
                <c:pt idx="48">
                  <c:v>5.41</c:v>
                </c:pt>
                <c:pt idx="49">
                  <c:v>5.48</c:v>
                </c:pt>
                <c:pt idx="50">
                  <c:v>5.53</c:v>
                </c:pt>
                <c:pt idx="51">
                  <c:v>5.47</c:v>
                </c:pt>
                <c:pt idx="52">
                  <c:v>5.43</c:v>
                </c:pt>
                <c:pt idx="53">
                  <c:v>5.45</c:v>
                </c:pt>
                <c:pt idx="54">
                  <c:v>5.38</c:v>
                </c:pt>
                <c:pt idx="55">
                  <c:v>5.31</c:v>
                </c:pt>
                <c:pt idx="56">
                  <c:v>5.2</c:v>
                </c:pt>
                <c:pt idx="57">
                  <c:v>5.16</c:v>
                </c:pt>
                <c:pt idx="58">
                  <c:v>5.18</c:v>
                </c:pt>
                <c:pt idx="59">
                  <c:v>5.01</c:v>
                </c:pt>
                <c:pt idx="60">
                  <c:v>4.97</c:v>
                </c:pt>
                <c:pt idx="61">
                  <c:v>5.31</c:v>
                </c:pt>
                <c:pt idx="62">
                  <c:v>5.25</c:v>
                </c:pt>
                <c:pt idx="63">
                  <c:v>5.31</c:v>
                </c:pt>
                <c:pt idx="64">
                  <c:v>5.46</c:v>
                </c:pt>
                <c:pt idx="65">
                  <c:v>5.39</c:v>
                </c:pt>
                <c:pt idx="66">
                  <c:v>5.43</c:v>
                </c:pt>
                <c:pt idx="67">
                  <c:v>5.47</c:v>
                </c:pt>
                <c:pt idx="68">
                  <c:v>5.31</c:v>
                </c:pt>
                <c:pt idx="69">
                  <c:v>5.29</c:v>
                </c:pt>
                <c:pt idx="70">
                  <c:v>5.26</c:v>
                </c:pt>
                <c:pt idx="71">
                  <c:v>5.45</c:v>
                </c:pt>
                <c:pt idx="72">
                  <c:v>5.35</c:v>
                </c:pt>
                <c:pt idx="73">
                  <c:v>5.63</c:v>
                </c:pt>
                <c:pt idx="74">
                  <c:v>5.34</c:v>
                </c:pt>
                <c:pt idx="75">
                  <c:v>4.46</c:v>
                </c:pt>
                <c:pt idx="76">
                  <c:v>4.09</c:v>
                </c:pt>
                <c:pt idx="77">
                  <c:v>4.87</c:v>
                </c:pt>
                <c:pt idx="78">
                  <c:v>5.96</c:v>
                </c:pt>
                <c:pt idx="79">
                  <c:v>6.04</c:v>
                </c:pt>
                <c:pt idx="80">
                  <c:v>6.35</c:v>
                </c:pt>
                <c:pt idx="81">
                  <c:v>6.56</c:v>
                </c:pt>
                <c:pt idx="82">
                  <c:v>6.47</c:v>
                </c:pt>
                <c:pt idx="83">
                  <c:v>6.51</c:v>
                </c:pt>
                <c:pt idx="84">
                  <c:v>6.6</c:v>
                </c:pt>
                <c:pt idx="85">
                  <c:v>6.13</c:v>
                </c:pt>
                <c:pt idx="86">
                  <c:v>5.98</c:v>
                </c:pt>
                <c:pt idx="87">
                  <c:v>5.94</c:v>
                </c:pt>
                <c:pt idx="88">
                  <c:v>5.88</c:v>
                </c:pt>
                <c:pt idx="89">
                  <c:v>5.99</c:v>
                </c:pt>
                <c:pt idx="90">
                  <c:v>6.07</c:v>
                </c:pt>
                <c:pt idx="91">
                  <c:v>5.99</c:v>
                </c:pt>
                <c:pt idx="92">
                  <c:v>6.17</c:v>
                </c:pt>
                <c:pt idx="93">
                  <c:v>6.21</c:v>
                </c:pt>
                <c:pt idx="94">
                  <c:v>6.43</c:v>
                </c:pt>
                <c:pt idx="95">
                  <c:v>6.21</c:v>
                </c:pt>
                <c:pt idx="96">
                  <c:v>6.43</c:v>
                </c:pt>
                <c:pt idx="97">
                  <c:v>5.89</c:v>
                </c:pt>
                <c:pt idx="98">
                  <c:v>5.63</c:v>
                </c:pt>
                <c:pt idx="99">
                  <c:v>5.53</c:v>
                </c:pt>
                <c:pt idx="100">
                  <c:v>5.35</c:v>
                </c:pt>
                <c:pt idx="101">
                  <c:v>5.0999999999999996</c:v>
                </c:pt>
                <c:pt idx="102">
                  <c:v>4.8600000000000003</c:v>
                </c:pt>
                <c:pt idx="103">
                  <c:v>4.75</c:v>
                </c:pt>
                <c:pt idx="104">
                  <c:v>4.7</c:v>
                </c:pt>
                <c:pt idx="105">
                  <c:v>4.49</c:v>
                </c:pt>
                <c:pt idx="106">
                  <c:v>4.1900000000000004</c:v>
                </c:pt>
                <c:pt idx="107">
                  <c:v>4.12</c:v>
                </c:pt>
                <c:pt idx="108">
                  <c:v>4.07</c:v>
                </c:pt>
                <c:pt idx="109">
                  <c:v>4.53</c:v>
                </c:pt>
                <c:pt idx="110">
                  <c:v>4.3499999999999996</c:v>
                </c:pt>
                <c:pt idx="111">
                  <c:v>4.22</c:v>
                </c:pt>
                <c:pt idx="112">
                  <c:v>4.2300000000000004</c:v>
                </c:pt>
                <c:pt idx="113">
                  <c:v>4.1100000000000003</c:v>
                </c:pt>
                <c:pt idx="114">
                  <c:v>4.05</c:v>
                </c:pt>
                <c:pt idx="115">
                  <c:v>4.03</c:v>
                </c:pt>
                <c:pt idx="116">
                  <c:v>3.98</c:v>
                </c:pt>
                <c:pt idx="117">
                  <c:v>3.85</c:v>
                </c:pt>
                <c:pt idx="118">
                  <c:v>3.91</c:v>
                </c:pt>
                <c:pt idx="119">
                  <c:v>3.88</c:v>
                </c:pt>
                <c:pt idx="120">
                  <c:v>4</c:v>
                </c:pt>
                <c:pt idx="121">
                  <c:v>4.38</c:v>
                </c:pt>
                <c:pt idx="122">
                  <c:v>4.22</c:v>
                </c:pt>
                <c:pt idx="123">
                  <c:v>4.1399999999999997</c:v>
                </c:pt>
                <c:pt idx="124">
                  <c:v>4.1100000000000003</c:v>
                </c:pt>
                <c:pt idx="125">
                  <c:v>3.9</c:v>
                </c:pt>
                <c:pt idx="126">
                  <c:v>3.95</c:v>
                </c:pt>
              </c:numCache>
            </c:numRef>
          </c:val>
          <c:extLst>
            <c:ext xmlns:c16="http://schemas.microsoft.com/office/drawing/2014/chart" uri="{C3380CC4-5D6E-409C-BE32-E72D297353CC}">
              <c16:uniqueId val="{00000000-E6C6-FD4A-970F-73232E0ADC72}"/>
            </c:ext>
          </c:extLst>
        </c:ser>
        <c:dLbls>
          <c:showLegendKey val="0"/>
          <c:showVal val="0"/>
          <c:showCatName val="0"/>
          <c:showSerName val="0"/>
          <c:showPercent val="0"/>
          <c:showBubbleSize val="0"/>
        </c:dLbls>
        <c:axId val="1898082400"/>
        <c:axId val="1898101600"/>
      </c:areaChart>
      <c:dateAx>
        <c:axId val="1898082400"/>
        <c:scaling>
          <c:orientation val="minMax"/>
        </c:scaling>
        <c:delete val="0"/>
        <c:axPos val="b"/>
        <c:title>
          <c:tx>
            <c:rich>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sz="1000" baseline="0" dirty="0">
                    <a:solidFill>
                      <a:srgbClr val="5B6770"/>
                    </a:solidFill>
                    <a:latin typeface="Arial" panose="020B0604020202020204" pitchFamily="34" charset="0"/>
                    <a:cs typeface="Arial" panose="020B0604020202020204" pitchFamily="34" charset="0"/>
                  </a:rPr>
                  <a:t>Years</a:t>
                </a:r>
              </a:p>
            </c:rich>
          </c:tx>
          <c:layout>
            <c:manualLayout>
              <c:xMode val="edge"/>
              <c:yMode val="edge"/>
              <c:x val="0.44871883642088428"/>
              <c:y val="0.95181807737151658"/>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898101600"/>
        <c:crosses val="autoZero"/>
        <c:auto val="0"/>
        <c:lblOffset val="100"/>
        <c:baseTimeUnit val="days"/>
        <c:majorUnit val="12"/>
        <c:majorTimeUnit val="months"/>
      </c:dateAx>
      <c:valAx>
        <c:axId val="1898101600"/>
        <c:scaling>
          <c:orientation val="minMax"/>
          <c:max val="8"/>
          <c:min val="2"/>
        </c:scaling>
        <c:delete val="0"/>
        <c:axPos val="l"/>
        <c:title>
          <c:tx>
            <c:rich>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r>
                  <a:rPr lang="en-US" sz="1000" baseline="0" dirty="0">
                    <a:solidFill>
                      <a:srgbClr val="5B6770"/>
                    </a:solidFill>
                    <a:latin typeface="Arial" panose="020B0604020202020204" pitchFamily="34" charset="0"/>
                    <a:cs typeface="Arial" panose="020B0604020202020204" pitchFamily="34" charset="0"/>
                  </a:rPr>
                  <a:t>In Millions</a:t>
                </a:r>
              </a:p>
            </c:rich>
          </c:tx>
          <c:layout>
            <c:manualLayout>
              <c:xMode val="edge"/>
              <c:yMode val="edge"/>
              <c:x val="9.613021857195215E-4"/>
              <c:y val="0.39021461652799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898082400"/>
        <c:crosses val="autoZero"/>
        <c:crossBetween val="midCat"/>
        <c:majorUnit val="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299-7C44-B6BA-C8A16DEA5B26}"/>
              </c:ext>
            </c:extLst>
          </c:dPt>
          <c:dPt>
            <c:idx val="1"/>
            <c:bubble3D val="0"/>
            <c:spPr>
              <a:solidFill>
                <a:schemeClr val="accent2"/>
              </a:solidFill>
              <a:ln w="19050">
                <a:noFill/>
              </a:ln>
              <a:effectLst/>
            </c:spPr>
            <c:extLst>
              <c:ext xmlns:c16="http://schemas.microsoft.com/office/drawing/2014/chart" uri="{C3380CC4-5D6E-409C-BE32-E72D297353CC}">
                <c16:uniqueId val="{00000003-C299-7C44-B6BA-C8A16DEA5B26}"/>
              </c:ext>
            </c:extLst>
          </c:dPt>
          <c:dPt>
            <c:idx val="2"/>
            <c:bubble3D val="0"/>
            <c:spPr>
              <a:solidFill>
                <a:schemeClr val="accent3"/>
              </a:solidFill>
              <a:ln w="19050">
                <a:noFill/>
              </a:ln>
              <a:effectLst/>
            </c:spPr>
            <c:extLst>
              <c:ext xmlns:c16="http://schemas.microsoft.com/office/drawing/2014/chart" uri="{C3380CC4-5D6E-409C-BE32-E72D297353CC}">
                <c16:uniqueId val="{00000005-C299-7C44-B6BA-C8A16DEA5B26}"/>
              </c:ext>
            </c:extLst>
          </c:dPt>
          <c:dLbls>
            <c:dLbl>
              <c:idx val="1"/>
              <c:dLblPos val="ctr"/>
              <c:showLegendKey val="0"/>
              <c:showVal val="0"/>
              <c:showCatName val="1"/>
              <c:showSerName val="0"/>
              <c:showPercent val="1"/>
              <c:showBubbleSize val="0"/>
              <c:separator>
</c:separator>
              <c:extLst>
                <c:ext xmlns:c15="http://schemas.microsoft.com/office/drawing/2012/chart" uri="{CE6537A1-D6FC-4f65-9D91-7224C49458BB}">
                  <c15:layout>
                    <c:manualLayout>
                      <c:w val="0.25840643274853797"/>
                      <c:h val="0.22357484919648202"/>
                    </c:manualLayout>
                  </c15:layout>
                </c:ext>
                <c:ext xmlns:c16="http://schemas.microsoft.com/office/drawing/2014/chart" uri="{C3380CC4-5D6E-409C-BE32-E72D297353CC}">
                  <c16:uniqueId val="{00000003-C299-7C44-B6BA-C8A16DEA5B26}"/>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North America</c:v>
                </c:pt>
                <c:pt idx="1">
                  <c:v>Europe</c:v>
                </c:pt>
                <c:pt idx="2">
                  <c:v>ROW</c:v>
                </c:pt>
              </c:strCache>
            </c:strRef>
          </c:cat>
          <c:val>
            <c:numRef>
              <c:f>Sheet1!$B$2:$B$4</c:f>
              <c:numCache>
                <c:formatCode>_(* #,##0_);_(* \(#,##0\);_(* "-"??_);_(@_)</c:formatCode>
                <c:ptCount val="3"/>
                <c:pt idx="0">
                  <c:v>2358</c:v>
                </c:pt>
                <c:pt idx="1">
                  <c:v>1400</c:v>
                </c:pt>
                <c:pt idx="2">
                  <c:v>718</c:v>
                </c:pt>
              </c:numCache>
            </c:numRef>
          </c:val>
          <c:extLst>
            <c:ext xmlns:c16="http://schemas.microsoft.com/office/drawing/2014/chart" uri="{C3380CC4-5D6E-409C-BE32-E72D297353CC}">
              <c16:uniqueId val="{00000006-C299-7C44-B6BA-C8A16DEA5B26}"/>
            </c:ext>
          </c:extLst>
        </c:ser>
        <c:dLbls>
          <c:showLegendKey val="0"/>
          <c:showVal val="0"/>
          <c:showCatName val="0"/>
          <c:showSerName val="0"/>
          <c:showPercent val="0"/>
          <c:showBubbleSize val="0"/>
          <c:showLeaderLines val="1"/>
        </c:dLbls>
        <c:firstSliceAng val="170"/>
      </c:pieChart>
      <c:spPr>
        <a:noFill/>
        <a:ln>
          <a:noFill/>
        </a:ln>
        <a:effectLst/>
      </c:spPr>
    </c:plotArea>
    <c:plotVisOnly val="1"/>
    <c:dispBlanksAs val="gap"/>
    <c:showDLblsOverMax val="0"/>
  </c:chart>
  <c:spPr>
    <a:noFill/>
    <a:ln>
      <a:noFill/>
    </a:ln>
    <a:effectLst/>
  </c:spPr>
  <c:txPr>
    <a:bodyPr/>
    <a:lstStyle/>
    <a:p>
      <a:pPr>
        <a:defRPr sz="8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1785870516186E-2"/>
          <c:y val="0.2428842963721346"/>
          <c:w val="0.92568214129483806"/>
          <c:h val="0.5044857958593465"/>
        </c:manualLayout>
      </c:layout>
      <c:barChart>
        <c:barDir val="col"/>
        <c:grouping val="stacked"/>
        <c:varyColors val="0"/>
        <c:ser>
          <c:idx val="1"/>
          <c:order val="0"/>
          <c:tx>
            <c:strRef>
              <c:f>Sheet1!$B$1</c:f>
              <c:strCache>
                <c:ptCount val="1"/>
                <c:pt idx="0">
                  <c:v>Series 1</c:v>
                </c:pt>
              </c:strCache>
            </c:strRef>
          </c:tx>
          <c:spPr>
            <a:solidFill>
              <a:srgbClr val="F08200"/>
            </a:solidFill>
            <a:ln w="9525">
              <a:solidFill>
                <a:srgbClr val="5E5E5E"/>
              </a:solidFill>
            </a:ln>
            <a:effectLst/>
          </c:spPr>
          <c:invertIfNegative val="0"/>
          <c:dPt>
            <c:idx val="2"/>
            <c:invertIfNegative val="0"/>
            <c:bubble3D val="0"/>
            <c:spPr>
              <a:solidFill>
                <a:srgbClr val="FFA63B"/>
              </a:solidFill>
              <a:ln w="9525">
                <a:solidFill>
                  <a:srgbClr val="6B6B6B"/>
                </a:solidFill>
                <a:prstDash val="dash"/>
              </a:ln>
              <a:effectLst/>
            </c:spPr>
            <c:extLst>
              <c:ext xmlns:c16="http://schemas.microsoft.com/office/drawing/2014/chart" uri="{C3380CC4-5D6E-409C-BE32-E72D297353CC}">
                <c16:uniqueId val="{00000001-4073-4C40-A445-1AB71BF7BEB4}"/>
              </c:ext>
            </c:extLst>
          </c:dPt>
          <c:dLbls>
            <c:dLbl>
              <c:idx val="2"/>
              <c:layout>
                <c:manualLayout>
                  <c:x val="0"/>
                  <c:y val="-3.0420099781520209E-2"/>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2800" b="0" i="0" dirty="0">
                        <a:solidFill>
                          <a:schemeClr val="bg1"/>
                        </a:solidFill>
                        <a:latin typeface="Arial" panose="020B0604020202020204" pitchFamily="34" charset="0"/>
                        <a:cs typeface="Arial" panose="020B0604020202020204" pitchFamily="34" charset="0"/>
                      </a:rPr>
                      <a:t>3.7x</a:t>
                    </a:r>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073-4C40-A445-1AB71BF7BEB4}"/>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FY'22</c:v>
                </c:pt>
                <c:pt idx="1">
                  <c:v>2Q'23</c:v>
                </c:pt>
                <c:pt idx="2">
                  <c:v>2Q'24</c:v>
                </c:pt>
              </c:strCache>
            </c:strRef>
          </c:cat>
          <c:val>
            <c:numRef>
              <c:f>Sheet1!$B$2:$B$4</c:f>
              <c:numCache>
                <c:formatCode>General</c:formatCode>
                <c:ptCount val="3"/>
                <c:pt idx="2" formatCode="_(* #,##0.0_);_(* \(#,##0.0\);_(* &quot;-&quot;??_);_(@_)">
                  <c:v>3.7</c:v>
                </c:pt>
              </c:numCache>
            </c:numRef>
          </c:val>
          <c:extLst>
            <c:ext xmlns:c16="http://schemas.microsoft.com/office/drawing/2014/chart" uri="{C3380CC4-5D6E-409C-BE32-E72D297353CC}">
              <c16:uniqueId val="{00000002-4073-4C40-A445-1AB71BF7BEB4}"/>
            </c:ext>
          </c:extLst>
        </c:ser>
        <c:ser>
          <c:idx val="0"/>
          <c:order val="1"/>
          <c:tx>
            <c:strRef>
              <c:f>Sheet1!$C$1</c:f>
              <c:strCache>
                <c:ptCount val="1"/>
                <c:pt idx="0">
                  <c:v>Series 22</c:v>
                </c:pt>
              </c:strCache>
            </c:strRef>
          </c:tx>
          <c:spPr>
            <a:solidFill>
              <a:srgbClr val="F08200"/>
            </a:solidFill>
            <a:ln>
              <a:noFill/>
            </a:ln>
            <a:effectLst/>
          </c:spPr>
          <c:invertIfNegative val="0"/>
          <c:dPt>
            <c:idx val="0"/>
            <c:invertIfNegative val="0"/>
            <c:bubble3D val="0"/>
            <c:spPr>
              <a:solidFill>
                <a:srgbClr val="5C88DA"/>
              </a:solidFill>
              <a:ln>
                <a:noFill/>
              </a:ln>
              <a:effectLst/>
            </c:spPr>
            <c:extLst>
              <c:ext xmlns:c16="http://schemas.microsoft.com/office/drawing/2014/chart" uri="{C3380CC4-5D6E-409C-BE32-E72D297353CC}">
                <c16:uniqueId val="{00000004-4073-4C40-A445-1AB71BF7BEB4}"/>
              </c:ext>
            </c:extLst>
          </c:dPt>
          <c:dPt>
            <c:idx val="1"/>
            <c:invertIfNegative val="0"/>
            <c:bubble3D val="0"/>
            <c:spPr>
              <a:solidFill>
                <a:srgbClr val="EAAA00"/>
              </a:solidFill>
              <a:ln>
                <a:noFill/>
              </a:ln>
              <a:effectLst/>
            </c:spPr>
            <c:extLst>
              <c:ext xmlns:c16="http://schemas.microsoft.com/office/drawing/2014/chart" uri="{C3380CC4-5D6E-409C-BE32-E72D297353CC}">
                <c16:uniqueId val="{00000006-4073-4C40-A445-1AB71BF7BEB4}"/>
              </c:ext>
            </c:extLst>
          </c:dPt>
          <c:dPt>
            <c:idx val="2"/>
            <c:invertIfNegative val="0"/>
            <c:bubble3D val="0"/>
            <c:spPr>
              <a:solidFill>
                <a:srgbClr val="F08200"/>
              </a:solidFill>
              <a:ln>
                <a:noFill/>
              </a:ln>
              <a:effectLst/>
            </c:spPr>
            <c:extLst>
              <c:ext xmlns:c16="http://schemas.microsoft.com/office/drawing/2014/chart" uri="{C3380CC4-5D6E-409C-BE32-E72D297353CC}">
                <c16:uniqueId val="{00000008-4073-4C40-A445-1AB71BF7BEB4}"/>
              </c:ext>
            </c:extLst>
          </c:dPt>
          <c:dLbls>
            <c:dLbl>
              <c:idx val="0"/>
              <c:layout>
                <c:manualLayout>
                  <c:x val="2.2417578770870632E-3"/>
                  <c:y val="-0.32067723203526716"/>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r>
                      <a:rPr lang="en-US" sz="2800" b="0" i="0" dirty="0">
                        <a:solidFill>
                          <a:schemeClr val="bg1">
                            <a:lumMod val="50000"/>
                          </a:schemeClr>
                        </a:solidFill>
                        <a:latin typeface="Arial" panose="020B0604020202020204" pitchFamily="34" charset="0"/>
                        <a:cs typeface="Arial" panose="020B0604020202020204" pitchFamily="34" charset="0"/>
                      </a:rPr>
                      <a:t>4.5x</a:t>
                    </a:r>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073-4C40-A445-1AB71BF7BEB4}"/>
                </c:ext>
              </c:extLst>
            </c:dLbl>
            <c:dLbl>
              <c:idx val="1"/>
              <c:layout>
                <c:manualLayout>
                  <c:x val="-2.2417578770871456E-3"/>
                  <c:y val="-0.30713628551474947"/>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r>
                      <a:rPr lang="en-US" sz="2800" b="0" i="0" dirty="0">
                        <a:solidFill>
                          <a:schemeClr val="bg1">
                            <a:lumMod val="50000"/>
                          </a:schemeClr>
                        </a:solidFill>
                        <a:latin typeface="Arial" panose="020B0604020202020204" pitchFamily="34" charset="0"/>
                        <a:cs typeface="Arial" panose="020B0604020202020204" pitchFamily="34" charset="0"/>
                      </a:rPr>
                      <a:t>4.3x</a:t>
                    </a:r>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073-4C40-A445-1AB71BF7BEB4}"/>
                </c:ext>
              </c:extLst>
            </c:dLbl>
            <c:dLbl>
              <c:idx val="2"/>
              <c:layout>
                <c:manualLayout>
                  <c:x val="0"/>
                  <c:y val="-0.10887312410174139"/>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r>
                      <a:rPr lang="en-US" sz="2800" b="0" i="0" dirty="0">
                        <a:solidFill>
                          <a:schemeClr val="bg1">
                            <a:lumMod val="50000"/>
                          </a:schemeClr>
                        </a:solidFill>
                        <a:latin typeface="Arial" panose="020B0604020202020204" pitchFamily="34" charset="0"/>
                        <a:cs typeface="Arial" panose="020B0604020202020204" pitchFamily="34" charset="0"/>
                      </a:rPr>
                      <a:t>4.1x</a:t>
                    </a:r>
                  </a:p>
                </c:rich>
              </c:tx>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4073755952352585"/>
                      <c:h val="0.22475068650267999"/>
                    </c:manualLayout>
                  </c15:layout>
                  <c15:showDataLabelsRange val="0"/>
                </c:ext>
                <c:ext xmlns:c16="http://schemas.microsoft.com/office/drawing/2014/chart" uri="{C3380CC4-5D6E-409C-BE32-E72D297353CC}">
                  <c16:uniqueId val="{00000008-4073-4C40-A445-1AB71BF7BE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50000"/>
                      </a:schemeClr>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FY'22</c:v>
                </c:pt>
                <c:pt idx="1">
                  <c:v>2Q'23</c:v>
                </c:pt>
                <c:pt idx="2">
                  <c:v>2Q'24</c:v>
                </c:pt>
              </c:strCache>
            </c:strRef>
          </c:cat>
          <c:val>
            <c:numRef>
              <c:f>Sheet1!$C$2:$C$4</c:f>
              <c:numCache>
                <c:formatCode>_(* #,##0.0_);_(* \(#,##0.0\);_(* "-"??_);_(@_)</c:formatCode>
                <c:ptCount val="3"/>
                <c:pt idx="0">
                  <c:v>4.4877049180327866</c:v>
                </c:pt>
                <c:pt idx="1">
                  <c:v>4.33</c:v>
                </c:pt>
                <c:pt idx="2">
                  <c:v>0.4</c:v>
                </c:pt>
              </c:numCache>
            </c:numRef>
          </c:val>
          <c:extLst>
            <c:ext xmlns:c16="http://schemas.microsoft.com/office/drawing/2014/chart" uri="{C3380CC4-5D6E-409C-BE32-E72D297353CC}">
              <c16:uniqueId val="{00000009-4073-4C40-A445-1AB71BF7BEB4}"/>
            </c:ext>
          </c:extLst>
        </c:ser>
        <c:dLbls>
          <c:showLegendKey val="0"/>
          <c:showVal val="0"/>
          <c:showCatName val="0"/>
          <c:showSerName val="0"/>
          <c:showPercent val="0"/>
          <c:showBubbleSize val="0"/>
        </c:dLbls>
        <c:gapWidth val="50"/>
        <c:overlap val="100"/>
        <c:axId val="1277940575"/>
        <c:axId val="1277936255"/>
      </c:barChart>
      <c:catAx>
        <c:axId val="127794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77936255"/>
        <c:crosses val="autoZero"/>
        <c:auto val="1"/>
        <c:lblAlgn val="ctr"/>
        <c:lblOffset val="100"/>
        <c:noMultiLvlLbl val="0"/>
      </c:catAx>
      <c:valAx>
        <c:axId val="1277936255"/>
        <c:scaling>
          <c:orientation val="minMax"/>
          <c:max val="4.5999999999999996"/>
          <c:min val="2"/>
        </c:scaling>
        <c:delete val="1"/>
        <c:axPos val="l"/>
        <c:numFmt formatCode="General" sourceLinked="1"/>
        <c:majorTickMark val="out"/>
        <c:minorTickMark val="none"/>
        <c:tickLblPos val="nextTo"/>
        <c:crossAx val="127794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65000"/>
              <a:lumOff val="3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4-10-17T16:10:05.565" idx="4">
    <p:pos x="423" y="927"/>
    <p:text>I'm not sure what the arrow is that you're referring to? Is there a way to visually align the instructions with the screenshot?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h6m9A0"/>
      </p:ext>
    </p:extLst>
  </p:cm>
  <p:cm authorId="0" dt="2024-10-17T16:13:25.232" idx="6">
    <p:pos x="423" y="827"/>
    <p:text>I think it's a little confusing to have the color palette on the left-hand side of the slide. Can you put the palette on a different slide and then reference the page number?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h6m9As"/>
      </p:ext>
    </p:extLst>
  </p:cm>
  <p:cm authorId="0" dt="2024-10-17T16:19:45.937" idx="3">
    <p:pos x="423" y="1127"/>
    <p:text>I'm not sure what you mean by this last sentence. Are there only certain colors that someone is allowed to use for a graph? If so, we should note what those colors are.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iFpG_4"/>
      </p:ext>
    </p:extLst>
  </p:cm>
  <p:cm authorId="0" dt="2024-10-17T16:22:47.423" idx="2">
    <p:pos x="423" y="727"/>
    <p:text>Here's how I would reswizzle the copy, for now. (This might need to change depending on your answers to some of my questions.)
To create a new slide, click the arrow to see the template options. 
Use colors from the color palette to stay on brand.
Reference pages 13-17 for text boxes, charts and graphs. When creating a new graph, please use the colors in the example graphs for consistency.
Download images from xxxxx.</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h6m9Ao"/>
      </p:ext>
    </p:extLst>
  </p:cm>
  <p:cm authorId="0" dt="2024-10-17T16:23:11.896" idx="1">
    <p:pos x="423" y="1027"/>
    <p:text>I think you can delete the "Download Images" header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h6m9Aw"/>
      </p:ext>
    </p:extLst>
  </p:cm>
  <p:cm authorId="0" dt="2024-10-17T16:24:00.172" idx="5">
    <p:pos x="488" y="324"/>
    <p:text>I don't think you need to say "Instructions"--I would make General Guidelines the header for this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Xh6m9A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c65998f0f_0_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30c65998f0f_0_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3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3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resenters" userDrawn="1">
  <p:cSld name="Cover">
    <p:spTree>
      <p:nvGrpSpPr>
        <p:cNvPr id="1" name="Shape 13"/>
        <p:cNvGrpSpPr/>
        <p:nvPr/>
      </p:nvGrpSpPr>
      <p:grpSpPr>
        <a:xfrm>
          <a:off x="0" y="0"/>
          <a:ext cx="0" cy="0"/>
          <a:chOff x="0" y="0"/>
          <a:chExt cx="0" cy="0"/>
        </a:xfrm>
      </p:grpSpPr>
      <p:sp>
        <p:nvSpPr>
          <p:cNvPr id="14" name="Google Shape;14;p24"/>
          <p:cNvSpPr>
            <a:spLocks noGrp="1"/>
          </p:cNvSpPr>
          <p:nvPr>
            <p:ph type="pic" idx="2"/>
          </p:nvPr>
        </p:nvSpPr>
        <p:spPr>
          <a:xfrm>
            <a:off x="0" y="8244"/>
            <a:ext cx="13816013" cy="4706631"/>
          </a:xfrm>
          <a:prstGeom prst="rect">
            <a:avLst/>
          </a:prstGeom>
          <a:noFill/>
          <a:ln>
            <a:noFill/>
          </a:ln>
        </p:spPr>
      </p:sp>
      <p:sp>
        <p:nvSpPr>
          <p:cNvPr id="18" name="Google Shape;18;p24"/>
          <p:cNvSpPr txBox="1">
            <a:spLocks noGrp="1"/>
          </p:cNvSpPr>
          <p:nvPr>
            <p:ph type="body" idx="5"/>
          </p:nvPr>
        </p:nvSpPr>
        <p:spPr>
          <a:xfrm>
            <a:off x="90998" y="6053361"/>
            <a:ext cx="4586287" cy="541133"/>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2"/>
              </a:buClr>
              <a:buSzPts val="1800"/>
              <a:buNone/>
              <a:defRPr sz="2000" b="0">
                <a:solidFill>
                  <a:schemeClr val="dk2"/>
                </a:solidFil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21" name="Google Shape;21;p24"/>
          <p:cNvSpPr txBox="1">
            <a:spLocks noGrp="1"/>
          </p:cNvSpPr>
          <p:nvPr>
            <p:ph type="title"/>
          </p:nvPr>
        </p:nvSpPr>
        <p:spPr>
          <a:xfrm>
            <a:off x="288248" y="4714875"/>
            <a:ext cx="11917363" cy="10646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 name="Google Shape;6;p22">
            <a:extLst>
              <a:ext uri="{FF2B5EF4-FFF2-40B4-BE49-F238E27FC236}">
                <a16:creationId xmlns:a16="http://schemas.microsoft.com/office/drawing/2014/main" id="{B8DCE4C1-00C1-D001-248B-ACC343E1F0CA}"/>
              </a:ext>
            </a:extLst>
          </p:cNvPr>
          <p:cNvSpPr/>
          <p:nvPr userDrawn="1"/>
        </p:nvSpPr>
        <p:spPr>
          <a:xfrm>
            <a:off x="12718473" y="7006281"/>
            <a:ext cx="1097540" cy="766119"/>
          </a:xfrm>
          <a:prstGeom prst="rect">
            <a:avLst/>
          </a:prstGeom>
          <a:solidFill>
            <a:srgbClr val="F4E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ext with charts_a" userDrawn="1">
  <p:cSld name="Text with Charts_a">
    <p:spTree>
      <p:nvGrpSpPr>
        <p:cNvPr id="1" name="Shape 53"/>
        <p:cNvGrpSpPr/>
        <p:nvPr/>
      </p:nvGrpSpPr>
      <p:grpSpPr>
        <a:xfrm>
          <a:off x="0" y="0"/>
          <a:ext cx="0" cy="0"/>
          <a:chOff x="0" y="0"/>
          <a:chExt cx="0" cy="0"/>
        </a:xfrm>
      </p:grpSpPr>
      <p:sp>
        <p:nvSpPr>
          <p:cNvPr id="55" name="Google Shape;55;p27"/>
          <p:cNvSpPr>
            <a:spLocks noGrp="1"/>
          </p:cNvSpPr>
          <p:nvPr>
            <p:ph type="chart" idx="2"/>
          </p:nvPr>
        </p:nvSpPr>
        <p:spPr>
          <a:xfrm>
            <a:off x="355624" y="2767013"/>
            <a:ext cx="4230023" cy="39941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sp>
        <p:nvSpPr>
          <p:cNvPr id="56" name="Google Shape;56;p27"/>
          <p:cNvSpPr>
            <a:spLocks noGrp="1"/>
          </p:cNvSpPr>
          <p:nvPr>
            <p:ph type="chart" idx="3"/>
          </p:nvPr>
        </p:nvSpPr>
        <p:spPr>
          <a:xfrm>
            <a:off x="4724755" y="2767013"/>
            <a:ext cx="4230023" cy="39941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sp>
        <p:nvSpPr>
          <p:cNvPr id="57" name="Google Shape;57;p27"/>
          <p:cNvSpPr>
            <a:spLocks noGrp="1"/>
          </p:cNvSpPr>
          <p:nvPr>
            <p:ph type="chart" idx="4"/>
          </p:nvPr>
        </p:nvSpPr>
        <p:spPr>
          <a:xfrm>
            <a:off x="9093886" y="2767013"/>
            <a:ext cx="4230023" cy="39941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sp>
        <p:nvSpPr>
          <p:cNvPr id="4" name="Google Shape;78;p30">
            <a:extLst>
              <a:ext uri="{FF2B5EF4-FFF2-40B4-BE49-F238E27FC236}">
                <a16:creationId xmlns:a16="http://schemas.microsoft.com/office/drawing/2014/main" id="{DDB8CB08-7849-337B-516F-D47F6596349C}"/>
              </a:ext>
            </a:extLst>
          </p:cNvPr>
          <p:cNvSpPr txBox="1">
            <a:spLocks noGrp="1"/>
          </p:cNvSpPr>
          <p:nvPr>
            <p:ph type="body" idx="10"/>
          </p:nvPr>
        </p:nvSpPr>
        <p:spPr>
          <a:xfrm>
            <a:off x="288249" y="1234474"/>
            <a:ext cx="13095242" cy="1227891"/>
          </a:xfrm>
          <a:prstGeom prst="rect">
            <a:avLst/>
          </a:prstGeom>
          <a:solidFill>
            <a:srgbClr val="F2F2F2"/>
          </a:solid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5" name="Google Shape;25;p23">
            <a:extLst>
              <a:ext uri="{FF2B5EF4-FFF2-40B4-BE49-F238E27FC236}">
                <a16:creationId xmlns:a16="http://schemas.microsoft.com/office/drawing/2014/main" id="{E9C2A637-CBC2-EE6E-5420-A906B8D2D816}"/>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ext with charts_b" userDrawn="1">
  <p:cSld name="Text with Charts_b">
    <p:spTree>
      <p:nvGrpSpPr>
        <p:cNvPr id="1" name="Shape 59"/>
        <p:cNvGrpSpPr/>
        <p:nvPr/>
      </p:nvGrpSpPr>
      <p:grpSpPr>
        <a:xfrm>
          <a:off x="0" y="0"/>
          <a:ext cx="0" cy="0"/>
          <a:chOff x="0" y="0"/>
          <a:chExt cx="0" cy="0"/>
        </a:xfrm>
      </p:grpSpPr>
      <p:sp>
        <p:nvSpPr>
          <p:cNvPr id="61" name="Google Shape;61;p28"/>
          <p:cNvSpPr>
            <a:spLocks noGrp="1"/>
          </p:cNvSpPr>
          <p:nvPr>
            <p:ph type="chart" idx="2"/>
          </p:nvPr>
        </p:nvSpPr>
        <p:spPr>
          <a:xfrm>
            <a:off x="355624" y="3886199"/>
            <a:ext cx="4230023" cy="2874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sp>
        <p:nvSpPr>
          <p:cNvPr id="62" name="Google Shape;62;p28"/>
          <p:cNvSpPr>
            <a:spLocks noGrp="1"/>
          </p:cNvSpPr>
          <p:nvPr>
            <p:ph type="chart" idx="3"/>
          </p:nvPr>
        </p:nvSpPr>
        <p:spPr>
          <a:xfrm>
            <a:off x="4724755" y="3886199"/>
            <a:ext cx="4230023" cy="2874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sp>
        <p:nvSpPr>
          <p:cNvPr id="63" name="Google Shape;63;p28"/>
          <p:cNvSpPr>
            <a:spLocks noGrp="1"/>
          </p:cNvSpPr>
          <p:nvPr>
            <p:ph type="chart" idx="4"/>
          </p:nvPr>
        </p:nvSpPr>
        <p:spPr>
          <a:xfrm>
            <a:off x="9093886" y="3886199"/>
            <a:ext cx="4230023" cy="2874963"/>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R="0" lvl="1"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R="0" lvl="3"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R="0" lvl="4"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R="0" lvl="5"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R="0" lvl="6"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R="0" lvl="7"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R="0" lvl="8"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a:p>
        </p:txBody>
      </p:sp>
      <p:cxnSp>
        <p:nvCxnSpPr>
          <p:cNvPr id="64" name="Google Shape;64;p28"/>
          <p:cNvCxnSpPr/>
          <p:nvPr/>
        </p:nvCxnSpPr>
        <p:spPr>
          <a:xfrm>
            <a:off x="355624" y="1555966"/>
            <a:ext cx="4227395" cy="0"/>
          </a:xfrm>
          <a:prstGeom prst="straightConnector1">
            <a:avLst/>
          </a:prstGeom>
          <a:noFill/>
          <a:ln w="12700" cap="flat" cmpd="sng">
            <a:solidFill>
              <a:schemeClr val="accent1"/>
            </a:solidFill>
            <a:prstDash val="solid"/>
            <a:miter lim="800000"/>
            <a:headEnd type="none" w="sm" len="sm"/>
            <a:tailEnd type="none" w="sm" len="sm"/>
          </a:ln>
        </p:spPr>
      </p:cxnSp>
      <p:sp>
        <p:nvSpPr>
          <p:cNvPr id="65" name="Google Shape;65;p28"/>
          <p:cNvSpPr txBox="1">
            <a:spLocks noGrp="1"/>
          </p:cNvSpPr>
          <p:nvPr>
            <p:ph type="body" idx="1"/>
          </p:nvPr>
        </p:nvSpPr>
        <p:spPr>
          <a:xfrm>
            <a:off x="355623" y="1144502"/>
            <a:ext cx="4227395" cy="411451"/>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1133"/>
              </a:spcBef>
              <a:spcAft>
                <a:spcPts val="0"/>
              </a:spcAft>
              <a:buClr>
                <a:schemeClr val="accent1"/>
              </a:buClr>
              <a:buSzPts val="1800"/>
              <a:buFont typeface="Arial"/>
              <a:buNone/>
              <a:defRPr sz="1800" b="1">
                <a:solidFill>
                  <a:schemeClr val="accent1"/>
                </a:solidFill>
              </a:defRPr>
            </a:lvl1pPr>
            <a:lvl2pPr marL="914400" marR="0" lvl="1" indent="-228600" algn="l">
              <a:lnSpc>
                <a:spcPct val="100000"/>
              </a:lnSpc>
              <a:spcBef>
                <a:spcPts val="567"/>
              </a:spcBef>
              <a:spcAft>
                <a:spcPts val="0"/>
              </a:spcAft>
              <a:buClr>
                <a:schemeClr val="accent1"/>
              </a:buClr>
              <a:buSzPts val="1600"/>
              <a:buFont typeface="Noto Sans Symbols"/>
              <a:buNone/>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cxnSp>
        <p:nvCxnSpPr>
          <p:cNvPr id="66" name="Google Shape;66;p28"/>
          <p:cNvCxnSpPr/>
          <p:nvPr/>
        </p:nvCxnSpPr>
        <p:spPr>
          <a:xfrm>
            <a:off x="4733415" y="1555966"/>
            <a:ext cx="4227395" cy="0"/>
          </a:xfrm>
          <a:prstGeom prst="straightConnector1">
            <a:avLst/>
          </a:prstGeom>
          <a:noFill/>
          <a:ln w="12700" cap="flat" cmpd="sng">
            <a:solidFill>
              <a:schemeClr val="accent1"/>
            </a:solidFill>
            <a:prstDash val="solid"/>
            <a:miter lim="800000"/>
            <a:headEnd type="none" w="sm" len="sm"/>
            <a:tailEnd type="none" w="sm" len="sm"/>
          </a:ln>
        </p:spPr>
      </p:cxnSp>
      <p:sp>
        <p:nvSpPr>
          <p:cNvPr id="67" name="Google Shape;67;p28"/>
          <p:cNvSpPr txBox="1">
            <a:spLocks noGrp="1"/>
          </p:cNvSpPr>
          <p:nvPr>
            <p:ph type="body" idx="5"/>
          </p:nvPr>
        </p:nvSpPr>
        <p:spPr>
          <a:xfrm>
            <a:off x="4733414" y="1144502"/>
            <a:ext cx="4227395" cy="411451"/>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1133"/>
              </a:spcBef>
              <a:spcAft>
                <a:spcPts val="0"/>
              </a:spcAft>
              <a:buClr>
                <a:schemeClr val="accent1"/>
              </a:buClr>
              <a:buSzPts val="1800"/>
              <a:buFont typeface="Arial"/>
              <a:buNone/>
              <a:defRPr sz="1800" b="1">
                <a:solidFill>
                  <a:schemeClr val="accent1"/>
                </a:solidFill>
              </a:defRPr>
            </a:lvl1pPr>
            <a:lvl2pPr marL="914400" marR="0" lvl="1" indent="-228600" algn="l">
              <a:lnSpc>
                <a:spcPct val="100000"/>
              </a:lnSpc>
              <a:spcBef>
                <a:spcPts val="567"/>
              </a:spcBef>
              <a:spcAft>
                <a:spcPts val="0"/>
              </a:spcAft>
              <a:buClr>
                <a:schemeClr val="accent1"/>
              </a:buClr>
              <a:buSzPts val="1600"/>
              <a:buFont typeface="Noto Sans Symbols"/>
              <a:buNone/>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cxnSp>
        <p:nvCxnSpPr>
          <p:cNvPr id="68" name="Google Shape;68;p28"/>
          <p:cNvCxnSpPr/>
          <p:nvPr/>
        </p:nvCxnSpPr>
        <p:spPr>
          <a:xfrm>
            <a:off x="9070746" y="1555966"/>
            <a:ext cx="4227395" cy="0"/>
          </a:xfrm>
          <a:prstGeom prst="straightConnector1">
            <a:avLst/>
          </a:prstGeom>
          <a:noFill/>
          <a:ln w="12700" cap="flat" cmpd="sng">
            <a:solidFill>
              <a:schemeClr val="accent1"/>
            </a:solidFill>
            <a:prstDash val="solid"/>
            <a:miter lim="800000"/>
            <a:headEnd type="none" w="sm" len="sm"/>
            <a:tailEnd type="none" w="sm" len="sm"/>
          </a:ln>
        </p:spPr>
      </p:cxnSp>
      <p:sp>
        <p:nvSpPr>
          <p:cNvPr id="69" name="Google Shape;69;p28"/>
          <p:cNvSpPr txBox="1">
            <a:spLocks noGrp="1"/>
          </p:cNvSpPr>
          <p:nvPr>
            <p:ph type="body" idx="6"/>
          </p:nvPr>
        </p:nvSpPr>
        <p:spPr>
          <a:xfrm>
            <a:off x="9070745" y="1144502"/>
            <a:ext cx="4227395" cy="411451"/>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1133"/>
              </a:spcBef>
              <a:spcAft>
                <a:spcPts val="0"/>
              </a:spcAft>
              <a:buClr>
                <a:schemeClr val="accent1"/>
              </a:buClr>
              <a:buSzPts val="1800"/>
              <a:buFont typeface="Arial"/>
              <a:buNone/>
              <a:defRPr sz="1800" b="1">
                <a:solidFill>
                  <a:schemeClr val="accent1"/>
                </a:solidFill>
              </a:defRPr>
            </a:lvl1pPr>
            <a:lvl2pPr marL="914400" marR="0" lvl="1" indent="-228600" algn="l">
              <a:lnSpc>
                <a:spcPct val="100000"/>
              </a:lnSpc>
              <a:spcBef>
                <a:spcPts val="567"/>
              </a:spcBef>
              <a:spcAft>
                <a:spcPts val="0"/>
              </a:spcAft>
              <a:buClr>
                <a:schemeClr val="accent1"/>
              </a:buClr>
              <a:buSzPts val="1600"/>
              <a:buFont typeface="Noto Sans Symbols"/>
              <a:buNone/>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70" name="Google Shape;70;p28"/>
          <p:cNvSpPr txBox="1">
            <a:spLocks noGrp="1"/>
          </p:cNvSpPr>
          <p:nvPr>
            <p:ph type="body" idx="7"/>
          </p:nvPr>
        </p:nvSpPr>
        <p:spPr>
          <a:xfrm>
            <a:off x="355623" y="1719384"/>
            <a:ext cx="4227395" cy="1938208"/>
          </a:xfrm>
          <a:prstGeom prst="rect">
            <a:avLst/>
          </a:prstGeom>
          <a:solidFill>
            <a:srgbClr val="F2F2F2"/>
          </a:solid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chemeClr val="dk2"/>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71" name="Google Shape;71;p28"/>
          <p:cNvSpPr txBox="1">
            <a:spLocks noGrp="1"/>
          </p:cNvSpPr>
          <p:nvPr>
            <p:ph type="body" idx="8"/>
          </p:nvPr>
        </p:nvSpPr>
        <p:spPr>
          <a:xfrm>
            <a:off x="4733414" y="1719384"/>
            <a:ext cx="4227395" cy="1938208"/>
          </a:xfrm>
          <a:prstGeom prst="rect">
            <a:avLst/>
          </a:prstGeom>
          <a:solidFill>
            <a:srgbClr val="F2F2F2"/>
          </a:solid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chemeClr val="dk2"/>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72" name="Google Shape;72;p28"/>
          <p:cNvSpPr txBox="1">
            <a:spLocks noGrp="1"/>
          </p:cNvSpPr>
          <p:nvPr>
            <p:ph type="body" idx="9"/>
          </p:nvPr>
        </p:nvSpPr>
        <p:spPr>
          <a:xfrm>
            <a:off x="9111205" y="1719384"/>
            <a:ext cx="4227395" cy="1938208"/>
          </a:xfrm>
          <a:prstGeom prst="rect">
            <a:avLst/>
          </a:prstGeom>
          <a:solidFill>
            <a:srgbClr val="F2F2F2"/>
          </a:solid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chemeClr val="dk2"/>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2" name="Google Shape;25;p23">
            <a:extLst>
              <a:ext uri="{FF2B5EF4-FFF2-40B4-BE49-F238E27FC236}">
                <a16:creationId xmlns:a16="http://schemas.microsoft.com/office/drawing/2014/main" id="{8A1F0D6C-E447-F761-0F16-3807D6E109B8}"/>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ext with stats" userDrawn="1">
  <p:cSld name="Stats with Text">
    <p:spTree>
      <p:nvGrpSpPr>
        <p:cNvPr id="1" name="Shape 73"/>
        <p:cNvGrpSpPr/>
        <p:nvPr/>
      </p:nvGrpSpPr>
      <p:grpSpPr>
        <a:xfrm>
          <a:off x="0" y="0"/>
          <a:ext cx="0" cy="0"/>
          <a:chOff x="0" y="0"/>
          <a:chExt cx="0" cy="0"/>
        </a:xfrm>
      </p:grpSpPr>
      <p:sp>
        <p:nvSpPr>
          <p:cNvPr id="74" name="Google Shape;74;p29"/>
          <p:cNvSpPr txBox="1">
            <a:spLocks noGrp="1"/>
          </p:cNvSpPr>
          <p:nvPr>
            <p:ph type="body" idx="1"/>
          </p:nvPr>
        </p:nvSpPr>
        <p:spPr>
          <a:xfrm>
            <a:off x="232756" y="4135438"/>
            <a:ext cx="13383491" cy="28622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133"/>
              </a:spcBef>
              <a:spcAft>
                <a:spcPts val="0"/>
              </a:spcAft>
              <a:buClr>
                <a:schemeClr val="dk2"/>
              </a:buClr>
              <a:buSzPts val="2200"/>
              <a:buFont typeface="Noto Sans Symbols"/>
              <a:buNone/>
              <a:defRPr sz="2200" b="0">
                <a:solidFill>
                  <a:schemeClr val="dk2"/>
                </a:solidFill>
              </a:defRPr>
            </a:lvl1pPr>
            <a:lvl2pPr marL="914400" lvl="1" indent="-368300" algn="l">
              <a:lnSpc>
                <a:spcPct val="100000"/>
              </a:lnSpc>
              <a:spcBef>
                <a:spcPts val="567"/>
              </a:spcBef>
              <a:spcAft>
                <a:spcPts val="0"/>
              </a:spcAft>
              <a:buClr>
                <a:schemeClr val="accent1"/>
              </a:buClr>
              <a:buSzPts val="2200"/>
              <a:buFont typeface="Noto Sans Symbols"/>
              <a:buChar char="▪"/>
              <a:defRPr sz="2200">
                <a:solidFill>
                  <a:srgbClr val="7F7F7F"/>
                </a:solidFill>
              </a:defRPr>
            </a:lvl2pPr>
            <a:lvl3pPr marL="1371600" lvl="2" indent="-368300" algn="l">
              <a:lnSpc>
                <a:spcPct val="100000"/>
              </a:lnSpc>
              <a:spcBef>
                <a:spcPts val="567"/>
              </a:spcBef>
              <a:spcAft>
                <a:spcPts val="0"/>
              </a:spcAft>
              <a:buClr>
                <a:schemeClr val="accent1"/>
              </a:buClr>
              <a:buSzPts val="2200"/>
              <a:buFont typeface="Noto Sans Symbols"/>
              <a:buChar char="▪"/>
              <a:defRPr sz="2200">
                <a:solidFill>
                  <a:srgbClr val="7F7F7F"/>
                </a:solidFill>
              </a:defRPr>
            </a:lvl3pPr>
            <a:lvl4pPr marL="1828800" lvl="3" indent="-368300" algn="l">
              <a:lnSpc>
                <a:spcPct val="100000"/>
              </a:lnSpc>
              <a:spcBef>
                <a:spcPts val="567"/>
              </a:spcBef>
              <a:spcAft>
                <a:spcPts val="0"/>
              </a:spcAft>
              <a:buClr>
                <a:schemeClr val="dk2"/>
              </a:buClr>
              <a:buSzPts val="2200"/>
              <a:buChar char="•"/>
              <a:defRPr sz="2200">
                <a:solidFill>
                  <a:schemeClr val="dk2"/>
                </a:solidFill>
              </a:defRPr>
            </a:lvl4pPr>
            <a:lvl5pPr marL="2286000" lvl="4" indent="-368300" algn="l">
              <a:lnSpc>
                <a:spcPct val="90000"/>
              </a:lnSpc>
              <a:spcBef>
                <a:spcPts val="567"/>
              </a:spcBef>
              <a:spcAft>
                <a:spcPts val="0"/>
              </a:spcAft>
              <a:buClr>
                <a:schemeClr val="dk2"/>
              </a:buClr>
              <a:buSzPts val="2200"/>
              <a:buChar char="•"/>
              <a:defRPr sz="2200">
                <a:solidFill>
                  <a:schemeClr val="dk2"/>
                </a:solidFill>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2" name="Google Shape;25;p23">
            <a:extLst>
              <a:ext uri="{FF2B5EF4-FFF2-40B4-BE49-F238E27FC236}">
                <a16:creationId xmlns:a16="http://schemas.microsoft.com/office/drawing/2014/main" id="{9C64247E-F038-6C20-3E72-9A62822F390A}"/>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Appendix">
  <p:cSld name="Appendix">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2126" y="3281563"/>
            <a:ext cx="13813348" cy="974141"/>
          </a:xfrm>
          <a:prstGeom prst="rect">
            <a:avLst/>
          </a:prstGeom>
          <a:solidFill>
            <a:schemeClr val="accent1"/>
          </a:solidFill>
          <a:ln>
            <a:noFill/>
          </a:ln>
        </p:spPr>
        <p:txBody>
          <a:bodyPr spcFirstLastPara="1" wrap="square" lIns="36000" tIns="36000" rIns="36000" bIns="36000" anchor="ctr" anchorCtr="0">
            <a:noAutofit/>
          </a:bodyPr>
          <a:lstStyle>
            <a:lvl1pPr lvl="0" algn="ctr">
              <a:lnSpc>
                <a:spcPct val="90000"/>
              </a:lnSpc>
              <a:spcBef>
                <a:spcPts val="0"/>
              </a:spcBef>
              <a:spcAft>
                <a:spcPts val="0"/>
              </a:spcAft>
              <a:buClr>
                <a:schemeClr val="lt1"/>
              </a:buClr>
              <a:buSzPts val="2040"/>
              <a:buFont typeface="Arial"/>
              <a:buNone/>
              <a:defRPr sz="204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p:nvPr/>
        </p:nvSpPr>
        <p:spPr>
          <a:xfrm>
            <a:off x="539" y="0"/>
            <a:ext cx="13815474" cy="19062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1"/>
          <p:cNvSpPr/>
          <p:nvPr/>
        </p:nvSpPr>
        <p:spPr>
          <a:xfrm>
            <a:off x="539" y="5866108"/>
            <a:ext cx="13815474" cy="19062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QandA">
  <p:cSld name="QandA">
    <p:spTree>
      <p:nvGrpSpPr>
        <p:cNvPr id="1" name="Shape 89"/>
        <p:cNvGrpSpPr/>
        <p:nvPr/>
      </p:nvGrpSpPr>
      <p:grpSpPr>
        <a:xfrm>
          <a:off x="0" y="0"/>
          <a:ext cx="0" cy="0"/>
          <a:chOff x="0" y="0"/>
          <a:chExt cx="0" cy="0"/>
        </a:xfrm>
      </p:grpSpPr>
      <p:sp>
        <p:nvSpPr>
          <p:cNvPr id="90" name="Google Shape;90;p32"/>
          <p:cNvSpPr txBox="1">
            <a:spLocks noGrp="1"/>
          </p:cNvSpPr>
          <p:nvPr>
            <p:ph type="title"/>
          </p:nvPr>
        </p:nvSpPr>
        <p:spPr>
          <a:xfrm>
            <a:off x="2126" y="3281564"/>
            <a:ext cx="13813348" cy="974141"/>
          </a:xfrm>
          <a:prstGeom prst="rect">
            <a:avLst/>
          </a:prstGeom>
          <a:solidFill>
            <a:schemeClr val="dk2"/>
          </a:solidFill>
          <a:ln>
            <a:noFill/>
          </a:ln>
        </p:spPr>
        <p:txBody>
          <a:bodyPr spcFirstLastPara="1" wrap="square" lIns="36000" tIns="36000" rIns="36000" bIns="36000" anchor="ctr" anchorCtr="0">
            <a:noAutofit/>
          </a:bodyPr>
          <a:lstStyle>
            <a:lvl1pPr lvl="0" algn="ctr">
              <a:lnSpc>
                <a:spcPct val="90000"/>
              </a:lnSpc>
              <a:spcBef>
                <a:spcPts val="0"/>
              </a:spcBef>
              <a:spcAft>
                <a:spcPts val="0"/>
              </a:spcAft>
              <a:buClr>
                <a:schemeClr val="lt1"/>
              </a:buClr>
              <a:buSzPts val="2040"/>
              <a:buFont typeface="Arial"/>
              <a:buNone/>
              <a:defRPr sz="204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1" name="Google Shape;91;p32"/>
          <p:cNvSpPr/>
          <p:nvPr/>
        </p:nvSpPr>
        <p:spPr>
          <a:xfrm>
            <a:off x="539" y="0"/>
            <a:ext cx="13815474" cy="19062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32"/>
          <p:cNvSpPr/>
          <p:nvPr/>
        </p:nvSpPr>
        <p:spPr>
          <a:xfrm>
            <a:off x="539" y="5866108"/>
            <a:ext cx="13815474" cy="19062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_Section header only">
  <p:cSld name="Header Only">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288248" y="165301"/>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2000"/>
              <a:buFont typeface="Arial"/>
              <a:buNone/>
              <a:defRPr>
                <a:solidFill>
                  <a:srgbClr val="5A6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_Section header only" preserve="1">
  <p:cSld name="Blank">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288248" y="165301"/>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2000"/>
              <a:buFont typeface="Arial"/>
              <a:buNone/>
              <a:defRPr>
                <a:solidFill>
                  <a:srgbClr val="5A6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Rectangle 1">
            <a:extLst>
              <a:ext uri="{FF2B5EF4-FFF2-40B4-BE49-F238E27FC236}">
                <a16:creationId xmlns:a16="http://schemas.microsoft.com/office/drawing/2014/main" id="{A5F76DF0-A87D-016F-BC05-65A0AC150A78}"/>
              </a:ext>
            </a:extLst>
          </p:cNvPr>
          <p:cNvSpPr/>
          <p:nvPr userDrawn="1"/>
        </p:nvSpPr>
        <p:spPr>
          <a:xfrm>
            <a:off x="0" y="0"/>
            <a:ext cx="13816013" cy="777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57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Agenda">
  <p:cSld name="archive">
    <p:spTree>
      <p:nvGrpSpPr>
        <p:cNvPr id="1" name="Shape 22"/>
        <p:cNvGrpSpPr/>
        <p:nvPr/>
      </p:nvGrpSpPr>
      <p:grpSpPr>
        <a:xfrm>
          <a:off x="0" y="0"/>
          <a:ext cx="0" cy="0"/>
          <a:chOff x="0" y="0"/>
          <a:chExt cx="0" cy="0"/>
        </a:xfrm>
      </p:grpSpPr>
      <p:sp>
        <p:nvSpPr>
          <p:cNvPr id="23" name="Google Shape;23;p23"/>
          <p:cNvSpPr>
            <a:spLocks noGrp="1"/>
          </p:cNvSpPr>
          <p:nvPr>
            <p:ph type="pic" idx="2"/>
          </p:nvPr>
        </p:nvSpPr>
        <p:spPr>
          <a:xfrm>
            <a:off x="-40152" y="1181100"/>
            <a:ext cx="8474104" cy="5410200"/>
          </a:xfrm>
          <a:custGeom>
            <a:avLst/>
            <a:gdLst>
              <a:gd name="connsiteX0" fmla="*/ 0 w 8474104"/>
              <a:gd name="connsiteY0" fmla="*/ 0 h 5410200"/>
              <a:gd name="connsiteX1" fmla="*/ 8474104 w 8474104"/>
              <a:gd name="connsiteY1" fmla="*/ 0 h 5410200"/>
              <a:gd name="connsiteX2" fmla="*/ 8474104 w 8474104"/>
              <a:gd name="connsiteY2" fmla="*/ 5410200 h 5410200"/>
              <a:gd name="connsiteX3" fmla="*/ 0 w 8474104"/>
              <a:gd name="connsiteY3" fmla="*/ 5410200 h 5410200"/>
              <a:gd name="connsiteX4" fmla="*/ 0 w 8474104"/>
              <a:gd name="connsiteY4" fmla="*/ 0 h 5410200"/>
              <a:gd name="connsiteX0" fmla="*/ 0 w 8474104"/>
              <a:gd name="connsiteY0" fmla="*/ 0 h 5410200"/>
              <a:gd name="connsiteX1" fmla="*/ 4320745 w 8474104"/>
              <a:gd name="connsiteY1" fmla="*/ 0 h 5410200"/>
              <a:gd name="connsiteX2" fmla="*/ 8474104 w 8474104"/>
              <a:gd name="connsiteY2" fmla="*/ 5410200 h 5410200"/>
              <a:gd name="connsiteX3" fmla="*/ 0 w 8474104"/>
              <a:gd name="connsiteY3" fmla="*/ 5410200 h 5410200"/>
              <a:gd name="connsiteX4" fmla="*/ 0 w 8474104"/>
              <a:gd name="connsiteY4" fmla="*/ 0 h 541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4104" h="5410200">
                <a:moveTo>
                  <a:pt x="0" y="0"/>
                </a:moveTo>
                <a:lnTo>
                  <a:pt x="4320745" y="0"/>
                </a:lnTo>
                <a:lnTo>
                  <a:pt x="8474104" y="5410200"/>
                </a:lnTo>
                <a:lnTo>
                  <a:pt x="0" y="5410200"/>
                </a:lnTo>
                <a:lnTo>
                  <a:pt x="0" y="0"/>
                </a:lnTo>
                <a:close/>
              </a:path>
            </a:pathLst>
          </a:custGeom>
          <a:noFill/>
          <a:ln>
            <a:noFill/>
          </a:ln>
        </p:spPr>
      </p:sp>
      <p:sp>
        <p:nvSpPr>
          <p:cNvPr id="24" name="Google Shape;24;p23"/>
          <p:cNvSpPr/>
          <p:nvPr/>
        </p:nvSpPr>
        <p:spPr>
          <a:xfrm>
            <a:off x="8788045" y="1181100"/>
            <a:ext cx="5024937" cy="5410201"/>
          </a:xfrm>
          <a:prstGeom prst="rect">
            <a:avLst/>
          </a:prstGeom>
          <a:solidFill>
            <a:srgbClr val="F8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3"/>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3"/>
          <p:cNvSpPr/>
          <p:nvPr/>
        </p:nvSpPr>
        <p:spPr>
          <a:xfrm flipH="1">
            <a:off x="4176353" y="1181101"/>
            <a:ext cx="8678856" cy="5410200"/>
          </a:xfrm>
          <a:custGeom>
            <a:avLst/>
            <a:gdLst/>
            <a:ahLst/>
            <a:cxnLst/>
            <a:rect l="l" t="t" r="r" b="b"/>
            <a:pathLst>
              <a:path w="9212255" h="5605433" extrusionOk="0">
                <a:moveTo>
                  <a:pt x="0" y="5541942"/>
                </a:moveTo>
                <a:lnTo>
                  <a:pt x="3978428" y="0"/>
                </a:lnTo>
                <a:lnTo>
                  <a:pt x="9212255" y="0"/>
                </a:lnTo>
                <a:lnTo>
                  <a:pt x="4748031" y="5605433"/>
                </a:lnTo>
                <a:lnTo>
                  <a:pt x="0" y="5541942"/>
                </a:lnTo>
                <a:close/>
              </a:path>
            </a:pathLst>
          </a:custGeom>
          <a:solidFill>
            <a:srgbClr val="F8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23"/>
          <p:cNvSpPr txBox="1">
            <a:spLocks noGrp="1"/>
          </p:cNvSpPr>
          <p:nvPr>
            <p:ph type="body" idx="1"/>
          </p:nvPr>
        </p:nvSpPr>
        <p:spPr>
          <a:xfrm>
            <a:off x="4961024" y="1344370"/>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28" name="Google Shape;28;p23"/>
          <p:cNvSpPr txBox="1">
            <a:spLocks noGrp="1"/>
          </p:cNvSpPr>
          <p:nvPr>
            <p:ph type="body" idx="3"/>
          </p:nvPr>
        </p:nvSpPr>
        <p:spPr>
          <a:xfrm>
            <a:off x="5610380" y="2245518"/>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29" name="Google Shape;29;p23"/>
          <p:cNvSpPr txBox="1">
            <a:spLocks noGrp="1"/>
          </p:cNvSpPr>
          <p:nvPr>
            <p:ph type="body" idx="4"/>
          </p:nvPr>
        </p:nvSpPr>
        <p:spPr>
          <a:xfrm>
            <a:off x="6312746" y="3133414"/>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0" name="Google Shape;30;p23"/>
          <p:cNvSpPr txBox="1">
            <a:spLocks noGrp="1"/>
          </p:cNvSpPr>
          <p:nvPr>
            <p:ph type="body" idx="5"/>
          </p:nvPr>
        </p:nvSpPr>
        <p:spPr>
          <a:xfrm>
            <a:off x="7041615" y="4100822"/>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accent1"/>
              </a:buClr>
              <a:buSzPts val="1900"/>
              <a:buNone/>
              <a:defRPr sz="1900" b="1">
                <a:solidFill>
                  <a:srgbClr val="F0820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1" name="Google Shape;31;p23"/>
          <p:cNvSpPr txBox="1">
            <a:spLocks noGrp="1"/>
          </p:cNvSpPr>
          <p:nvPr>
            <p:ph type="body" idx="6"/>
          </p:nvPr>
        </p:nvSpPr>
        <p:spPr>
          <a:xfrm>
            <a:off x="7783737" y="5028474"/>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2" name="Google Shape;32;p23"/>
          <p:cNvSpPr txBox="1">
            <a:spLocks noGrp="1"/>
          </p:cNvSpPr>
          <p:nvPr>
            <p:ph type="body" idx="7"/>
          </p:nvPr>
        </p:nvSpPr>
        <p:spPr>
          <a:xfrm>
            <a:off x="8512607" y="5956126"/>
            <a:ext cx="2908300"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Agenda" preserve="1" userDrawn="1">
  <p:cSld name="Agenda">
    <p:spTree>
      <p:nvGrpSpPr>
        <p:cNvPr id="1" name="Shape 22"/>
        <p:cNvGrpSpPr/>
        <p:nvPr/>
      </p:nvGrpSpPr>
      <p:grpSpPr>
        <a:xfrm>
          <a:off x="0" y="0"/>
          <a:ext cx="0" cy="0"/>
          <a:chOff x="0" y="0"/>
          <a:chExt cx="0" cy="0"/>
        </a:xfrm>
      </p:grpSpPr>
      <p:sp>
        <p:nvSpPr>
          <p:cNvPr id="23" name="Google Shape;23;p23"/>
          <p:cNvSpPr>
            <a:spLocks noGrp="1"/>
          </p:cNvSpPr>
          <p:nvPr>
            <p:ph type="pic" idx="2"/>
          </p:nvPr>
        </p:nvSpPr>
        <p:spPr>
          <a:xfrm>
            <a:off x="0" y="1018904"/>
            <a:ext cx="7524206" cy="5995850"/>
          </a:xfrm>
          <a:prstGeom prst="rect">
            <a:avLst/>
          </a:prstGeom>
          <a:noFill/>
          <a:ln>
            <a:noFill/>
          </a:ln>
        </p:spPr>
      </p:sp>
      <p:sp>
        <p:nvSpPr>
          <p:cNvPr id="25" name="Google Shape;25;p23"/>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23"/>
          <p:cNvSpPr txBox="1">
            <a:spLocks noGrp="1"/>
          </p:cNvSpPr>
          <p:nvPr>
            <p:ph type="body" idx="1"/>
          </p:nvPr>
        </p:nvSpPr>
        <p:spPr>
          <a:xfrm>
            <a:off x="9548946" y="1311726"/>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28" name="Google Shape;28;p23"/>
          <p:cNvSpPr txBox="1">
            <a:spLocks noGrp="1"/>
          </p:cNvSpPr>
          <p:nvPr>
            <p:ph type="body" idx="3"/>
          </p:nvPr>
        </p:nvSpPr>
        <p:spPr>
          <a:xfrm>
            <a:off x="9548946" y="2212874"/>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29" name="Google Shape;29;p23"/>
          <p:cNvSpPr txBox="1">
            <a:spLocks noGrp="1"/>
          </p:cNvSpPr>
          <p:nvPr>
            <p:ph type="body" idx="4"/>
          </p:nvPr>
        </p:nvSpPr>
        <p:spPr>
          <a:xfrm>
            <a:off x="9548946" y="3100770"/>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0" name="Google Shape;30;p23"/>
          <p:cNvSpPr txBox="1">
            <a:spLocks noGrp="1"/>
          </p:cNvSpPr>
          <p:nvPr>
            <p:ph type="body" idx="5"/>
          </p:nvPr>
        </p:nvSpPr>
        <p:spPr>
          <a:xfrm>
            <a:off x="9548946" y="4068178"/>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accent1"/>
              </a:buClr>
              <a:buSzPts val="1900"/>
              <a:buNone/>
              <a:defRPr sz="1900" b="1">
                <a:solidFill>
                  <a:srgbClr val="F0820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1" name="Google Shape;31;p23"/>
          <p:cNvSpPr txBox="1">
            <a:spLocks noGrp="1"/>
          </p:cNvSpPr>
          <p:nvPr>
            <p:ph type="body" idx="6"/>
          </p:nvPr>
        </p:nvSpPr>
        <p:spPr>
          <a:xfrm>
            <a:off x="9548946" y="4995830"/>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32" name="Google Shape;32;p23"/>
          <p:cNvSpPr txBox="1">
            <a:spLocks noGrp="1"/>
          </p:cNvSpPr>
          <p:nvPr>
            <p:ph type="body" idx="7"/>
          </p:nvPr>
        </p:nvSpPr>
        <p:spPr>
          <a:xfrm>
            <a:off x="9548946" y="5923482"/>
            <a:ext cx="3344092" cy="525745"/>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1"/>
              </a:buClr>
              <a:buSzPts val="1900"/>
              <a:buNone/>
              <a:defRPr sz="1900" b="1">
                <a:solidFill>
                  <a:srgbClr val="5B6770"/>
                </a:solidFill>
                <a:latin typeface="Arial"/>
                <a:ea typeface="Arial"/>
                <a:cs typeface="Arial"/>
                <a:sym typeface="Aria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969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Presenters" preserve="1" userDrawn="1">
  <p:cSld name="Presenters">
    <p:spTree>
      <p:nvGrpSpPr>
        <p:cNvPr id="1" name="Shape 13"/>
        <p:cNvGrpSpPr/>
        <p:nvPr/>
      </p:nvGrpSpPr>
      <p:grpSpPr>
        <a:xfrm>
          <a:off x="0" y="0"/>
          <a:ext cx="0" cy="0"/>
          <a:chOff x="0" y="0"/>
          <a:chExt cx="0" cy="0"/>
        </a:xfrm>
      </p:grpSpPr>
      <p:sp>
        <p:nvSpPr>
          <p:cNvPr id="14" name="Google Shape;14;p24"/>
          <p:cNvSpPr>
            <a:spLocks noGrp="1"/>
          </p:cNvSpPr>
          <p:nvPr>
            <p:ph type="pic" idx="2"/>
          </p:nvPr>
        </p:nvSpPr>
        <p:spPr>
          <a:xfrm>
            <a:off x="7888126" y="1007390"/>
            <a:ext cx="5927887" cy="5997843"/>
          </a:xfrm>
          <a:prstGeom prst="rect">
            <a:avLst/>
          </a:prstGeom>
          <a:noFill/>
          <a:ln>
            <a:noFill/>
          </a:ln>
        </p:spPr>
      </p:sp>
      <p:sp>
        <p:nvSpPr>
          <p:cNvPr id="17" name="Google Shape;17;p24"/>
          <p:cNvSpPr txBox="1">
            <a:spLocks noGrp="1"/>
          </p:cNvSpPr>
          <p:nvPr>
            <p:ph type="body" idx="1"/>
          </p:nvPr>
        </p:nvSpPr>
        <p:spPr>
          <a:xfrm>
            <a:off x="779515" y="2163443"/>
            <a:ext cx="4586287" cy="5806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accent1"/>
              </a:buClr>
              <a:buSzPts val="3173"/>
              <a:buNone/>
              <a:defRPr b="1">
                <a:solidFill>
                  <a:schemeClr val="accent1"/>
                </a:solidFil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18" name="Google Shape;18;p24"/>
          <p:cNvSpPr txBox="1">
            <a:spLocks noGrp="1"/>
          </p:cNvSpPr>
          <p:nvPr>
            <p:ph type="body" idx="5"/>
          </p:nvPr>
        </p:nvSpPr>
        <p:spPr>
          <a:xfrm>
            <a:off x="779515" y="2823010"/>
            <a:ext cx="4586287"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2"/>
              </a:buClr>
              <a:buSzPts val="1800"/>
              <a:buNone/>
              <a:defRPr sz="1800" b="0">
                <a:solidFill>
                  <a:schemeClr val="dk2"/>
                </a:solidFil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19" name="Google Shape;19;p24"/>
          <p:cNvSpPr txBox="1">
            <a:spLocks noGrp="1"/>
          </p:cNvSpPr>
          <p:nvPr>
            <p:ph type="body" idx="6"/>
          </p:nvPr>
        </p:nvSpPr>
        <p:spPr>
          <a:xfrm>
            <a:off x="779515" y="3722209"/>
            <a:ext cx="4586287" cy="58060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accent1"/>
              </a:buClr>
              <a:buSzPts val="3173"/>
              <a:buNone/>
              <a:defRPr b="1">
                <a:solidFill>
                  <a:schemeClr val="accent1"/>
                </a:solidFil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20" name="Google Shape;20;p24"/>
          <p:cNvSpPr txBox="1">
            <a:spLocks noGrp="1"/>
          </p:cNvSpPr>
          <p:nvPr>
            <p:ph type="body" idx="7"/>
          </p:nvPr>
        </p:nvSpPr>
        <p:spPr>
          <a:xfrm>
            <a:off x="779515" y="4336806"/>
            <a:ext cx="4586287"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133"/>
              </a:spcBef>
              <a:spcAft>
                <a:spcPts val="0"/>
              </a:spcAft>
              <a:buClr>
                <a:schemeClr val="dk2"/>
              </a:buClr>
              <a:buSzPts val="1800"/>
              <a:buNone/>
              <a:defRPr sz="1800" b="0">
                <a:solidFill>
                  <a:schemeClr val="dk2"/>
                </a:solidFill>
              </a:defRPr>
            </a:lvl1pPr>
            <a:lvl2pPr marL="914400" lvl="1" indent="-342900" algn="l">
              <a:lnSpc>
                <a:spcPct val="100000"/>
              </a:lnSpc>
              <a:spcBef>
                <a:spcPts val="567"/>
              </a:spcBef>
              <a:spcAft>
                <a:spcPts val="0"/>
              </a:spcAft>
              <a:buClr>
                <a:schemeClr val="dk1"/>
              </a:buClr>
              <a:buSzPts val="1800"/>
              <a:buChar char="•"/>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2" name="Google Shape;25;p23">
            <a:extLst>
              <a:ext uri="{FF2B5EF4-FFF2-40B4-BE49-F238E27FC236}">
                <a16:creationId xmlns:a16="http://schemas.microsoft.com/office/drawing/2014/main" id="{6A763441-76CA-B6F9-B558-6BD7BAC2EA53}"/>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58751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1 column" userDrawn="1">
  <p:cSld name="1 Column">
    <p:spTree>
      <p:nvGrpSpPr>
        <p:cNvPr id="1" name="Shape 33"/>
        <p:cNvGrpSpPr/>
        <p:nvPr/>
      </p:nvGrpSpPr>
      <p:grpSpPr>
        <a:xfrm>
          <a:off x="0" y="0"/>
          <a:ext cx="0" cy="0"/>
          <a:chOff x="0" y="0"/>
          <a:chExt cx="0" cy="0"/>
        </a:xfrm>
      </p:grpSpPr>
      <p:sp>
        <p:nvSpPr>
          <p:cNvPr id="35" name="Google Shape;35;p25"/>
          <p:cNvSpPr txBox="1">
            <a:spLocks noGrp="1"/>
          </p:cNvSpPr>
          <p:nvPr>
            <p:ph type="body" idx="1"/>
          </p:nvPr>
        </p:nvSpPr>
        <p:spPr>
          <a:xfrm>
            <a:off x="374074" y="1208868"/>
            <a:ext cx="13120256" cy="436697"/>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36" name="Google Shape;36;p25"/>
          <p:cNvSpPr txBox="1">
            <a:spLocks noGrp="1"/>
          </p:cNvSpPr>
          <p:nvPr>
            <p:ph type="body" idx="2"/>
          </p:nvPr>
        </p:nvSpPr>
        <p:spPr>
          <a:xfrm>
            <a:off x="374074" y="1819658"/>
            <a:ext cx="13120255" cy="1227891"/>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37" name="Google Shape;37;p25"/>
          <p:cNvSpPr>
            <a:spLocks noGrp="1"/>
          </p:cNvSpPr>
          <p:nvPr>
            <p:ph type="pic" idx="3"/>
          </p:nvPr>
        </p:nvSpPr>
        <p:spPr>
          <a:xfrm>
            <a:off x="374073" y="3257550"/>
            <a:ext cx="13120255" cy="3571875"/>
          </a:xfrm>
          <a:prstGeom prst="rect">
            <a:avLst/>
          </a:prstGeom>
          <a:noFill/>
          <a:ln>
            <a:noFill/>
          </a:ln>
        </p:spPr>
      </p:sp>
      <p:sp>
        <p:nvSpPr>
          <p:cNvPr id="2" name="Google Shape;25;p23">
            <a:extLst>
              <a:ext uri="{FF2B5EF4-FFF2-40B4-BE49-F238E27FC236}">
                <a16:creationId xmlns:a16="http://schemas.microsoft.com/office/drawing/2014/main" id="{389BA933-4141-3371-0341-07D69F20816A}"/>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ext &amp; Img side by side" userDrawn="1">
  <p:cSld name="Text &amp; Img side by side">
    <p:spTree>
      <p:nvGrpSpPr>
        <p:cNvPr id="1" name="Shape 38"/>
        <p:cNvGrpSpPr/>
        <p:nvPr/>
      </p:nvGrpSpPr>
      <p:grpSpPr>
        <a:xfrm>
          <a:off x="0" y="0"/>
          <a:ext cx="0" cy="0"/>
          <a:chOff x="0" y="0"/>
          <a:chExt cx="0" cy="0"/>
        </a:xfrm>
      </p:grpSpPr>
      <p:sp>
        <p:nvSpPr>
          <p:cNvPr id="40" name="Google Shape;40;p26"/>
          <p:cNvSpPr txBox="1">
            <a:spLocks noGrp="1"/>
          </p:cNvSpPr>
          <p:nvPr>
            <p:ph type="body" idx="1"/>
          </p:nvPr>
        </p:nvSpPr>
        <p:spPr>
          <a:xfrm>
            <a:off x="232829" y="1188051"/>
            <a:ext cx="6343860" cy="41671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a:p>
        </p:txBody>
      </p:sp>
      <p:sp>
        <p:nvSpPr>
          <p:cNvPr id="41" name="Google Shape;41;p26"/>
          <p:cNvSpPr txBox="1">
            <a:spLocks noGrp="1"/>
          </p:cNvSpPr>
          <p:nvPr>
            <p:ph type="body" idx="2"/>
          </p:nvPr>
        </p:nvSpPr>
        <p:spPr>
          <a:xfrm>
            <a:off x="232829" y="1726003"/>
            <a:ext cx="6343860" cy="500730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42" name="Google Shape;42;p26"/>
          <p:cNvSpPr>
            <a:spLocks noGrp="1"/>
          </p:cNvSpPr>
          <p:nvPr>
            <p:ph type="pic" idx="3"/>
          </p:nvPr>
        </p:nvSpPr>
        <p:spPr>
          <a:xfrm>
            <a:off x="6762751" y="1022888"/>
            <a:ext cx="7053262" cy="5966848"/>
          </a:xfrm>
          <a:prstGeom prst="rect">
            <a:avLst/>
          </a:prstGeom>
          <a:noFill/>
          <a:ln>
            <a:noFill/>
          </a:ln>
        </p:spPr>
      </p:sp>
      <p:sp>
        <p:nvSpPr>
          <p:cNvPr id="2" name="Google Shape;25;p23">
            <a:extLst>
              <a:ext uri="{FF2B5EF4-FFF2-40B4-BE49-F238E27FC236}">
                <a16:creationId xmlns:a16="http://schemas.microsoft.com/office/drawing/2014/main" id="{1D13993C-7868-C460-181E-BC6D8D114F68}"/>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1 column" preserve="1" userDrawn="1">
  <p:cSld name="2 Columns with 1 Image">
    <p:spTree>
      <p:nvGrpSpPr>
        <p:cNvPr id="1" name="Shape 33"/>
        <p:cNvGrpSpPr/>
        <p:nvPr/>
      </p:nvGrpSpPr>
      <p:grpSpPr>
        <a:xfrm>
          <a:off x="0" y="0"/>
          <a:ext cx="0" cy="0"/>
          <a:chOff x="0" y="0"/>
          <a:chExt cx="0" cy="0"/>
        </a:xfrm>
      </p:grpSpPr>
      <p:sp>
        <p:nvSpPr>
          <p:cNvPr id="35" name="Google Shape;35;p25"/>
          <p:cNvSpPr txBox="1">
            <a:spLocks noGrp="1"/>
          </p:cNvSpPr>
          <p:nvPr>
            <p:ph type="body" idx="1"/>
          </p:nvPr>
        </p:nvSpPr>
        <p:spPr>
          <a:xfrm>
            <a:off x="232828" y="1208868"/>
            <a:ext cx="6568568" cy="436697"/>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36" name="Google Shape;36;p25"/>
          <p:cNvSpPr txBox="1">
            <a:spLocks noGrp="1"/>
          </p:cNvSpPr>
          <p:nvPr>
            <p:ph type="body" idx="2"/>
          </p:nvPr>
        </p:nvSpPr>
        <p:spPr>
          <a:xfrm>
            <a:off x="232828" y="1766807"/>
            <a:ext cx="6568568" cy="1627322"/>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37" name="Google Shape;37;p25"/>
          <p:cNvSpPr>
            <a:spLocks noGrp="1"/>
          </p:cNvSpPr>
          <p:nvPr>
            <p:ph type="pic" idx="3"/>
          </p:nvPr>
        </p:nvSpPr>
        <p:spPr>
          <a:xfrm>
            <a:off x="251691" y="3549111"/>
            <a:ext cx="13337962" cy="3280313"/>
          </a:xfrm>
          <a:prstGeom prst="rect">
            <a:avLst/>
          </a:prstGeom>
          <a:noFill/>
          <a:ln>
            <a:noFill/>
          </a:ln>
        </p:spPr>
      </p:sp>
      <p:sp>
        <p:nvSpPr>
          <p:cNvPr id="2" name="Google Shape;25;p23">
            <a:extLst>
              <a:ext uri="{FF2B5EF4-FFF2-40B4-BE49-F238E27FC236}">
                <a16:creationId xmlns:a16="http://schemas.microsoft.com/office/drawing/2014/main" id="{389BA933-4141-3371-0341-07D69F20816A}"/>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 name="Google Shape;35;p25">
            <a:extLst>
              <a:ext uri="{FF2B5EF4-FFF2-40B4-BE49-F238E27FC236}">
                <a16:creationId xmlns:a16="http://schemas.microsoft.com/office/drawing/2014/main" id="{EE2F5916-5B52-D20D-7847-AE3505047E58}"/>
              </a:ext>
            </a:extLst>
          </p:cNvPr>
          <p:cNvSpPr txBox="1">
            <a:spLocks noGrp="1"/>
          </p:cNvSpPr>
          <p:nvPr>
            <p:ph type="body" idx="10"/>
          </p:nvPr>
        </p:nvSpPr>
        <p:spPr>
          <a:xfrm>
            <a:off x="7021085" y="1208868"/>
            <a:ext cx="6568568" cy="436697"/>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4" name="Google Shape;36;p25">
            <a:extLst>
              <a:ext uri="{FF2B5EF4-FFF2-40B4-BE49-F238E27FC236}">
                <a16:creationId xmlns:a16="http://schemas.microsoft.com/office/drawing/2014/main" id="{810E5C09-6530-32D5-FBF3-B2524056BED3}"/>
              </a:ext>
            </a:extLst>
          </p:cNvPr>
          <p:cNvSpPr txBox="1">
            <a:spLocks noGrp="1"/>
          </p:cNvSpPr>
          <p:nvPr>
            <p:ph type="body" idx="11"/>
          </p:nvPr>
        </p:nvSpPr>
        <p:spPr>
          <a:xfrm>
            <a:off x="7021085" y="1766807"/>
            <a:ext cx="6568568" cy="1627322"/>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1394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2 columns" userDrawn="1">
  <p:cSld name="2 Columns with Images">
    <p:spTree>
      <p:nvGrpSpPr>
        <p:cNvPr id="1" name="Shape 76"/>
        <p:cNvGrpSpPr/>
        <p:nvPr/>
      </p:nvGrpSpPr>
      <p:grpSpPr>
        <a:xfrm>
          <a:off x="0" y="0"/>
          <a:ext cx="0" cy="0"/>
          <a:chOff x="0" y="0"/>
          <a:chExt cx="0" cy="0"/>
        </a:xfrm>
      </p:grpSpPr>
      <p:sp>
        <p:nvSpPr>
          <p:cNvPr id="78" name="Google Shape;78;p30"/>
          <p:cNvSpPr txBox="1">
            <a:spLocks noGrp="1"/>
          </p:cNvSpPr>
          <p:nvPr>
            <p:ph type="body" idx="1"/>
          </p:nvPr>
        </p:nvSpPr>
        <p:spPr>
          <a:xfrm>
            <a:off x="288249" y="1234474"/>
            <a:ext cx="13095242" cy="1227891"/>
          </a:xfrm>
          <a:prstGeom prst="rect">
            <a:avLst/>
          </a:prstGeom>
          <a:solidFill>
            <a:srgbClr val="F2F2F2"/>
          </a:solid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rgbClr val="5B6770"/>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79" name="Google Shape;79;p30"/>
          <p:cNvSpPr txBox="1">
            <a:spLocks noGrp="1"/>
          </p:cNvSpPr>
          <p:nvPr>
            <p:ph type="body" idx="2"/>
          </p:nvPr>
        </p:nvSpPr>
        <p:spPr>
          <a:xfrm>
            <a:off x="288248" y="2596739"/>
            <a:ext cx="6453514" cy="498697"/>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80" name="Google Shape;80;p30"/>
          <p:cNvSpPr txBox="1">
            <a:spLocks noGrp="1"/>
          </p:cNvSpPr>
          <p:nvPr>
            <p:ph type="body" idx="3"/>
          </p:nvPr>
        </p:nvSpPr>
        <p:spPr>
          <a:xfrm>
            <a:off x="288248" y="3095436"/>
            <a:ext cx="6453514" cy="1227891"/>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chemeClr val="dk2"/>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81" name="Google Shape;81;p30"/>
          <p:cNvSpPr txBox="1">
            <a:spLocks noGrp="1"/>
          </p:cNvSpPr>
          <p:nvPr>
            <p:ph type="body" idx="4"/>
          </p:nvPr>
        </p:nvSpPr>
        <p:spPr>
          <a:xfrm>
            <a:off x="6929977" y="2596739"/>
            <a:ext cx="6453514" cy="498697"/>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ctr">
              <a:lnSpc>
                <a:spcPct val="114000"/>
              </a:lnSpc>
              <a:spcBef>
                <a:spcPts val="0"/>
              </a:spcBef>
              <a:spcAft>
                <a:spcPts val="0"/>
              </a:spcAft>
              <a:buClr>
                <a:schemeClr val="lt1"/>
              </a:buClr>
              <a:buSzPts val="1813"/>
              <a:buFont typeface="Arial"/>
              <a:buNone/>
              <a:defRPr sz="1812" b="1">
                <a:solidFill>
                  <a:schemeClr val="lt1"/>
                </a:solidFill>
              </a:defRPr>
            </a:lvl1pPr>
            <a:lvl2pPr marL="914400" lvl="1" indent="-343725" algn="l">
              <a:lnSpc>
                <a:spcPct val="114000"/>
              </a:lnSpc>
              <a:spcBef>
                <a:spcPts val="837"/>
              </a:spcBef>
              <a:spcAft>
                <a:spcPts val="0"/>
              </a:spcAft>
              <a:buClr>
                <a:schemeClr val="dk1"/>
              </a:buClr>
              <a:buSzPts val="1813"/>
              <a:buFont typeface="Quattrocento Sans"/>
              <a:buChar char="–"/>
              <a:defRPr sz="1812"/>
            </a:lvl2pPr>
            <a:lvl3pPr marL="1371600" lvl="2" indent="-343725" algn="l">
              <a:lnSpc>
                <a:spcPct val="114000"/>
              </a:lnSpc>
              <a:spcBef>
                <a:spcPts val="837"/>
              </a:spcBef>
              <a:spcAft>
                <a:spcPts val="0"/>
              </a:spcAft>
              <a:buClr>
                <a:schemeClr val="dk1"/>
              </a:buClr>
              <a:buSzPts val="1813"/>
              <a:buFont typeface="Quattrocento Sans"/>
              <a:buChar char="&gt;"/>
              <a:defRPr sz="1812"/>
            </a:lvl3pPr>
            <a:lvl4pPr marL="1828800" lvl="3" indent="-358139" algn="l">
              <a:lnSpc>
                <a:spcPct val="114000"/>
              </a:lnSpc>
              <a:spcBef>
                <a:spcPts val="837"/>
              </a:spcBef>
              <a:spcAft>
                <a:spcPts val="0"/>
              </a:spcAft>
              <a:buClr>
                <a:schemeClr val="dk1"/>
              </a:buClr>
              <a:buSzPts val="2040"/>
              <a:buChar char="•"/>
              <a:defRPr/>
            </a:lvl4pPr>
            <a:lvl5pPr marL="2286000" lvl="4" indent="-358139" algn="l">
              <a:lnSpc>
                <a:spcPct val="114000"/>
              </a:lnSpc>
              <a:spcBef>
                <a:spcPts val="2790"/>
              </a:spcBef>
              <a:spcAft>
                <a:spcPts val="0"/>
              </a:spcAft>
              <a:buClr>
                <a:schemeClr val="dk1"/>
              </a:buClr>
              <a:buSzPts val="2040"/>
              <a:buChar char="•"/>
              <a:defRPr/>
            </a:lvl5pPr>
            <a:lvl6pPr marL="2743200" lvl="5" indent="-342900" algn="l">
              <a:lnSpc>
                <a:spcPct val="90000"/>
              </a:lnSpc>
              <a:spcBef>
                <a:spcPts val="2790"/>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82" name="Google Shape;82;p30"/>
          <p:cNvSpPr txBox="1">
            <a:spLocks noGrp="1"/>
          </p:cNvSpPr>
          <p:nvPr>
            <p:ph type="body" idx="5"/>
          </p:nvPr>
        </p:nvSpPr>
        <p:spPr>
          <a:xfrm>
            <a:off x="6949535" y="3095436"/>
            <a:ext cx="6433956" cy="1227891"/>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133"/>
              </a:spcBef>
              <a:spcAft>
                <a:spcPts val="0"/>
              </a:spcAft>
              <a:buClr>
                <a:schemeClr val="accent1"/>
              </a:buClr>
              <a:buSzPts val="1600"/>
              <a:buFont typeface="Arial"/>
              <a:buNone/>
              <a:defRPr sz="1600" b="0">
                <a:solidFill>
                  <a:schemeClr val="dk2"/>
                </a:solidFill>
              </a:defRPr>
            </a:lvl1pPr>
            <a:lvl2pPr marL="914400" marR="0" lvl="1" indent="-330200" algn="l">
              <a:lnSpc>
                <a:spcPct val="100000"/>
              </a:lnSpc>
              <a:spcBef>
                <a:spcPts val="567"/>
              </a:spcBef>
              <a:spcAft>
                <a:spcPts val="0"/>
              </a:spcAft>
              <a:buClr>
                <a:schemeClr val="accent1"/>
              </a:buClr>
              <a:buSzPts val="1600"/>
              <a:buFont typeface="Noto Sans Symbols"/>
              <a:buChar char="▪"/>
              <a:defRPr sz="1600">
                <a:solidFill>
                  <a:schemeClr val="dk2"/>
                </a:solidFill>
              </a:defRPr>
            </a:lvl2pPr>
            <a:lvl3pPr marL="1371600" lvl="2" indent="-342900" algn="l">
              <a:lnSpc>
                <a:spcPct val="100000"/>
              </a:lnSpc>
              <a:spcBef>
                <a:spcPts val="567"/>
              </a:spcBef>
              <a:spcAft>
                <a:spcPts val="0"/>
              </a:spcAft>
              <a:buClr>
                <a:schemeClr val="dk1"/>
              </a:buClr>
              <a:buSzPts val="1800"/>
              <a:buChar char="•"/>
              <a:defRPr/>
            </a:lvl3pPr>
            <a:lvl4pPr marL="1828800" lvl="3" indent="-342900" algn="l">
              <a:lnSpc>
                <a:spcPct val="100000"/>
              </a:lnSpc>
              <a:spcBef>
                <a:spcPts val="567"/>
              </a:spcBef>
              <a:spcAft>
                <a:spcPts val="0"/>
              </a:spcAft>
              <a:buClr>
                <a:schemeClr val="dk1"/>
              </a:buClr>
              <a:buSzPts val="1800"/>
              <a:buChar char="•"/>
              <a:defRPr/>
            </a:lvl4pPr>
            <a:lvl5pPr marL="2286000" lvl="4" indent="-342900" algn="l">
              <a:lnSpc>
                <a:spcPct val="90000"/>
              </a:lnSpc>
              <a:spcBef>
                <a:spcPts val="567"/>
              </a:spcBef>
              <a:spcAft>
                <a:spcPts val="0"/>
              </a:spcAft>
              <a:buClr>
                <a:schemeClr val="dk1"/>
              </a:buClr>
              <a:buSzPts val="1800"/>
              <a:buChar char="•"/>
              <a:defRPr/>
            </a:lvl5pPr>
            <a:lvl6pPr marL="2743200" lvl="5" indent="-342900" algn="l">
              <a:lnSpc>
                <a:spcPct val="90000"/>
              </a:lnSpc>
              <a:spcBef>
                <a:spcPts val="567"/>
              </a:spcBef>
              <a:spcAft>
                <a:spcPts val="0"/>
              </a:spcAft>
              <a:buClr>
                <a:schemeClr val="dk1"/>
              </a:buClr>
              <a:buSzPts val="1800"/>
              <a:buChar char="•"/>
              <a:defRPr/>
            </a:lvl6pPr>
            <a:lvl7pPr marL="3200400" lvl="6" indent="-342900" algn="l">
              <a:lnSpc>
                <a:spcPct val="90000"/>
              </a:lnSpc>
              <a:spcBef>
                <a:spcPts val="567"/>
              </a:spcBef>
              <a:spcAft>
                <a:spcPts val="0"/>
              </a:spcAft>
              <a:buClr>
                <a:schemeClr val="dk1"/>
              </a:buClr>
              <a:buSzPts val="1800"/>
              <a:buChar char="•"/>
              <a:defRPr/>
            </a:lvl7pPr>
            <a:lvl8pPr marL="3657600" lvl="7" indent="-342900" algn="l">
              <a:lnSpc>
                <a:spcPct val="90000"/>
              </a:lnSpc>
              <a:spcBef>
                <a:spcPts val="567"/>
              </a:spcBef>
              <a:spcAft>
                <a:spcPts val="0"/>
              </a:spcAft>
              <a:buClr>
                <a:schemeClr val="dk1"/>
              </a:buClr>
              <a:buSzPts val="1800"/>
              <a:buChar char="•"/>
              <a:defRPr/>
            </a:lvl8pPr>
            <a:lvl9pPr marL="4114800" lvl="8" indent="-342900" algn="l">
              <a:lnSpc>
                <a:spcPct val="90000"/>
              </a:lnSpc>
              <a:spcBef>
                <a:spcPts val="567"/>
              </a:spcBef>
              <a:spcAft>
                <a:spcPts val="0"/>
              </a:spcAft>
              <a:buClr>
                <a:schemeClr val="dk1"/>
              </a:buClr>
              <a:buSzPts val="1800"/>
              <a:buChar char="•"/>
              <a:defRPr/>
            </a:lvl9pPr>
          </a:lstStyle>
          <a:p>
            <a:endParaRPr dirty="0"/>
          </a:p>
        </p:txBody>
      </p:sp>
      <p:sp>
        <p:nvSpPr>
          <p:cNvPr id="83" name="Google Shape;83;p30"/>
          <p:cNvSpPr>
            <a:spLocks noGrp="1"/>
          </p:cNvSpPr>
          <p:nvPr>
            <p:ph type="pic" idx="6"/>
          </p:nvPr>
        </p:nvSpPr>
        <p:spPr>
          <a:xfrm>
            <a:off x="288248" y="4457701"/>
            <a:ext cx="6453514" cy="2414588"/>
          </a:xfrm>
          <a:prstGeom prst="rect">
            <a:avLst/>
          </a:prstGeom>
          <a:noFill/>
          <a:ln>
            <a:noFill/>
          </a:ln>
        </p:spPr>
      </p:sp>
      <p:sp>
        <p:nvSpPr>
          <p:cNvPr id="84" name="Google Shape;84;p30"/>
          <p:cNvSpPr>
            <a:spLocks noGrp="1"/>
          </p:cNvSpPr>
          <p:nvPr>
            <p:ph type="pic" idx="7"/>
          </p:nvPr>
        </p:nvSpPr>
        <p:spPr>
          <a:xfrm>
            <a:off x="6949535" y="4457701"/>
            <a:ext cx="6433956" cy="2414588"/>
          </a:xfrm>
          <a:prstGeom prst="rect">
            <a:avLst/>
          </a:prstGeom>
          <a:noFill/>
          <a:ln>
            <a:noFill/>
          </a:ln>
        </p:spPr>
      </p:sp>
      <p:sp>
        <p:nvSpPr>
          <p:cNvPr id="2" name="Google Shape;25;p23">
            <a:extLst>
              <a:ext uri="{FF2B5EF4-FFF2-40B4-BE49-F238E27FC236}">
                <a16:creationId xmlns:a16="http://schemas.microsoft.com/office/drawing/2014/main" id="{F472CAE2-EACC-AF19-C0BA-7AAD60BC0125}"/>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lumns" userDrawn="1">
  <p:cSld name="3 Columns">
    <p:spTree>
      <p:nvGrpSpPr>
        <p:cNvPr id="1" name="Shape 43"/>
        <p:cNvGrpSpPr/>
        <p:nvPr/>
      </p:nvGrpSpPr>
      <p:grpSpPr>
        <a:xfrm>
          <a:off x="0" y="0"/>
          <a:ext cx="0" cy="0"/>
          <a:chOff x="0" y="0"/>
          <a:chExt cx="0" cy="0"/>
        </a:xfrm>
      </p:grpSpPr>
      <p:sp>
        <p:nvSpPr>
          <p:cNvPr id="46" name="Google Shape;46;p39"/>
          <p:cNvSpPr/>
          <p:nvPr userDrawn="1"/>
        </p:nvSpPr>
        <p:spPr>
          <a:xfrm>
            <a:off x="288247" y="1500765"/>
            <a:ext cx="13247643" cy="5149411"/>
          </a:xfrm>
          <a:prstGeom prst="rect">
            <a:avLst/>
          </a:prstGeom>
          <a:solidFill>
            <a:srgbClr val="F3E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7" name="Google Shape;47;p39"/>
          <p:cNvSpPr txBox="1">
            <a:spLocks noGrp="1"/>
          </p:cNvSpPr>
          <p:nvPr>
            <p:ph type="body" idx="1"/>
          </p:nvPr>
        </p:nvSpPr>
        <p:spPr>
          <a:xfrm>
            <a:off x="1268745" y="1290602"/>
            <a:ext cx="3677326" cy="979488"/>
          </a:xfrm>
          <a:prstGeom prst="rect">
            <a:avLst/>
          </a:prstGeom>
          <a:solidFill>
            <a:srgbClr val="F082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133"/>
              </a:spcBef>
              <a:spcAft>
                <a:spcPts val="0"/>
              </a:spcAft>
              <a:buSzPts val="3173"/>
              <a:buNone/>
              <a:defRPr sz="1800" b="1">
                <a:solidFill>
                  <a:schemeClr val="lt1"/>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48" name="Google Shape;48;p39"/>
          <p:cNvSpPr txBox="1">
            <a:spLocks noGrp="1"/>
          </p:cNvSpPr>
          <p:nvPr>
            <p:ph type="body" idx="2"/>
          </p:nvPr>
        </p:nvSpPr>
        <p:spPr>
          <a:xfrm>
            <a:off x="1268745" y="2454383"/>
            <a:ext cx="3677326" cy="3817252"/>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133"/>
              </a:spcBef>
              <a:spcAft>
                <a:spcPts val="0"/>
              </a:spcAft>
              <a:buClr>
                <a:schemeClr val="accent1"/>
              </a:buClr>
              <a:buSzPts val="1800"/>
              <a:buFont typeface="Noto Sans Symbols"/>
              <a:buChar char="▪"/>
              <a:defRPr sz="1800" b="0">
                <a:solidFill>
                  <a:srgbClr val="5B6770"/>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49" name="Google Shape;49;p39"/>
          <p:cNvSpPr txBox="1">
            <a:spLocks noGrp="1"/>
          </p:cNvSpPr>
          <p:nvPr>
            <p:ph type="body" idx="3"/>
          </p:nvPr>
        </p:nvSpPr>
        <p:spPr>
          <a:xfrm>
            <a:off x="5175727" y="1290602"/>
            <a:ext cx="3677326" cy="979488"/>
          </a:xfrm>
          <a:prstGeom prst="rect">
            <a:avLst/>
          </a:prstGeom>
          <a:solidFill>
            <a:srgbClr val="F082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133"/>
              </a:spcBef>
              <a:spcAft>
                <a:spcPts val="0"/>
              </a:spcAft>
              <a:buSzPts val="3173"/>
              <a:buNone/>
              <a:defRPr sz="1800" b="1">
                <a:solidFill>
                  <a:schemeClr val="lt1"/>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50" name="Google Shape;50;p39"/>
          <p:cNvSpPr txBox="1">
            <a:spLocks noGrp="1"/>
          </p:cNvSpPr>
          <p:nvPr>
            <p:ph type="body" idx="4"/>
          </p:nvPr>
        </p:nvSpPr>
        <p:spPr>
          <a:xfrm>
            <a:off x="5175727" y="2454383"/>
            <a:ext cx="3677326" cy="3817252"/>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133"/>
              </a:spcBef>
              <a:spcAft>
                <a:spcPts val="0"/>
              </a:spcAft>
              <a:buClr>
                <a:schemeClr val="accent1"/>
              </a:buClr>
              <a:buSzPts val="1800"/>
              <a:buFont typeface="Noto Sans Symbols"/>
              <a:buChar char="▪"/>
              <a:defRPr sz="1800" b="0">
                <a:solidFill>
                  <a:srgbClr val="5B6770"/>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a:p>
        </p:txBody>
      </p:sp>
      <p:sp>
        <p:nvSpPr>
          <p:cNvPr id="51" name="Google Shape;51;p39"/>
          <p:cNvSpPr txBox="1">
            <a:spLocks noGrp="1"/>
          </p:cNvSpPr>
          <p:nvPr>
            <p:ph type="body" idx="5"/>
          </p:nvPr>
        </p:nvSpPr>
        <p:spPr>
          <a:xfrm>
            <a:off x="9082709" y="1290602"/>
            <a:ext cx="3677326" cy="979488"/>
          </a:xfrm>
          <a:prstGeom prst="rect">
            <a:avLst/>
          </a:prstGeom>
          <a:solidFill>
            <a:srgbClr val="F082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133"/>
              </a:spcBef>
              <a:spcAft>
                <a:spcPts val="0"/>
              </a:spcAft>
              <a:buSzPts val="3173"/>
              <a:buNone/>
              <a:defRPr sz="1800" b="1">
                <a:solidFill>
                  <a:schemeClr val="lt1"/>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a:p>
        </p:txBody>
      </p:sp>
      <p:sp>
        <p:nvSpPr>
          <p:cNvPr id="52" name="Google Shape;52;p39"/>
          <p:cNvSpPr txBox="1">
            <a:spLocks noGrp="1"/>
          </p:cNvSpPr>
          <p:nvPr>
            <p:ph type="body" idx="6"/>
          </p:nvPr>
        </p:nvSpPr>
        <p:spPr>
          <a:xfrm>
            <a:off x="9082709" y="2454383"/>
            <a:ext cx="3677326" cy="3817252"/>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133"/>
              </a:spcBef>
              <a:spcAft>
                <a:spcPts val="0"/>
              </a:spcAft>
              <a:buClr>
                <a:schemeClr val="accent1"/>
              </a:buClr>
              <a:buSzPts val="1800"/>
              <a:buFont typeface="Noto Sans Symbols"/>
              <a:buChar char="▪"/>
              <a:defRPr sz="1800" b="0">
                <a:solidFill>
                  <a:srgbClr val="5B6770"/>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a:p>
        </p:txBody>
      </p:sp>
      <p:sp>
        <p:nvSpPr>
          <p:cNvPr id="2" name="Google Shape;25;p23">
            <a:extLst>
              <a:ext uri="{FF2B5EF4-FFF2-40B4-BE49-F238E27FC236}">
                <a16:creationId xmlns:a16="http://schemas.microsoft.com/office/drawing/2014/main" id="{361CC399-789A-173C-2CBB-8361AF2E4CD6}"/>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s" preserve="1" userDrawn="1">
  <p:cSld name="1_3 Columns">
    <p:spTree>
      <p:nvGrpSpPr>
        <p:cNvPr id="1" name="Shape 43"/>
        <p:cNvGrpSpPr/>
        <p:nvPr/>
      </p:nvGrpSpPr>
      <p:grpSpPr>
        <a:xfrm>
          <a:off x="0" y="0"/>
          <a:ext cx="0" cy="0"/>
          <a:chOff x="0" y="0"/>
          <a:chExt cx="0" cy="0"/>
        </a:xfrm>
      </p:grpSpPr>
      <p:sp>
        <p:nvSpPr>
          <p:cNvPr id="3" name="Google Shape;46;p39">
            <a:extLst>
              <a:ext uri="{FF2B5EF4-FFF2-40B4-BE49-F238E27FC236}">
                <a16:creationId xmlns:a16="http://schemas.microsoft.com/office/drawing/2014/main" id="{257B3F09-F253-3B70-DE5C-CBCEF731FC6F}"/>
              </a:ext>
            </a:extLst>
          </p:cNvPr>
          <p:cNvSpPr/>
          <p:nvPr userDrawn="1"/>
        </p:nvSpPr>
        <p:spPr>
          <a:xfrm>
            <a:off x="288247" y="1500765"/>
            <a:ext cx="13247643" cy="5149411"/>
          </a:xfrm>
          <a:prstGeom prst="rect">
            <a:avLst/>
          </a:prstGeom>
          <a:solidFill>
            <a:srgbClr val="F3E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
        <p:nvSpPr>
          <p:cNvPr id="45" name="Google Shape;45;p39"/>
          <p:cNvSpPr txBox="1">
            <a:spLocks noGrp="1"/>
          </p:cNvSpPr>
          <p:nvPr>
            <p:ph type="ftr" idx="11"/>
          </p:nvPr>
        </p:nvSpPr>
        <p:spPr>
          <a:xfrm>
            <a:off x="4576555" y="7203864"/>
            <a:ext cx="4662904"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626160" y="1290604"/>
            <a:ext cx="6211580" cy="979488"/>
          </a:xfrm>
          <a:prstGeom prst="rect">
            <a:avLst/>
          </a:prstGeom>
          <a:solidFill>
            <a:srgbClr val="F082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133"/>
              </a:spcBef>
              <a:spcAft>
                <a:spcPts val="0"/>
              </a:spcAft>
              <a:buSzPts val="3173"/>
              <a:buNone/>
              <a:defRPr sz="1800" b="1">
                <a:solidFill>
                  <a:schemeClr val="lt1"/>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48" name="Google Shape;48;p39"/>
          <p:cNvSpPr txBox="1">
            <a:spLocks noGrp="1"/>
          </p:cNvSpPr>
          <p:nvPr>
            <p:ph type="body" idx="2"/>
          </p:nvPr>
        </p:nvSpPr>
        <p:spPr>
          <a:xfrm>
            <a:off x="626160" y="2454385"/>
            <a:ext cx="6211580" cy="3817250"/>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133"/>
              </a:spcBef>
              <a:spcAft>
                <a:spcPts val="0"/>
              </a:spcAft>
              <a:buClr>
                <a:schemeClr val="accent1"/>
              </a:buClr>
              <a:buSzPts val="1800"/>
              <a:buFont typeface="Noto Sans Symbols"/>
              <a:buChar char="▪"/>
              <a:defRPr sz="1800" b="0">
                <a:solidFill>
                  <a:srgbClr val="5B6770"/>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51" name="Google Shape;51;p39"/>
          <p:cNvSpPr txBox="1">
            <a:spLocks noGrp="1"/>
          </p:cNvSpPr>
          <p:nvPr>
            <p:ph type="body" idx="5"/>
          </p:nvPr>
        </p:nvSpPr>
        <p:spPr>
          <a:xfrm>
            <a:off x="6977112" y="1302255"/>
            <a:ext cx="6211580" cy="979488"/>
          </a:xfrm>
          <a:prstGeom prst="rect">
            <a:avLst/>
          </a:prstGeom>
          <a:solidFill>
            <a:srgbClr val="F08200"/>
          </a:solid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133"/>
              </a:spcBef>
              <a:spcAft>
                <a:spcPts val="0"/>
              </a:spcAft>
              <a:buSzPts val="3173"/>
              <a:buNone/>
              <a:defRPr sz="1800" b="1">
                <a:solidFill>
                  <a:schemeClr val="lt1"/>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52" name="Google Shape;52;p39"/>
          <p:cNvSpPr txBox="1">
            <a:spLocks noGrp="1"/>
          </p:cNvSpPr>
          <p:nvPr>
            <p:ph type="body" idx="6"/>
          </p:nvPr>
        </p:nvSpPr>
        <p:spPr>
          <a:xfrm>
            <a:off x="6977112" y="2454385"/>
            <a:ext cx="6211580" cy="3817250"/>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100000"/>
              </a:lnSpc>
              <a:spcBef>
                <a:spcPts val="1133"/>
              </a:spcBef>
              <a:spcAft>
                <a:spcPts val="0"/>
              </a:spcAft>
              <a:buClr>
                <a:schemeClr val="accent1"/>
              </a:buClr>
              <a:buSzPts val="1800"/>
              <a:buFont typeface="Noto Sans Symbols"/>
              <a:buChar char="▪"/>
              <a:defRPr sz="1800" b="0">
                <a:solidFill>
                  <a:srgbClr val="5B6770"/>
                </a:solidFill>
              </a:defRPr>
            </a:lvl1pPr>
            <a:lvl2pPr marL="914400" lvl="1" indent="-401319" algn="l">
              <a:lnSpc>
                <a:spcPct val="100000"/>
              </a:lnSpc>
              <a:spcBef>
                <a:spcPts val="567"/>
              </a:spcBef>
              <a:spcAft>
                <a:spcPts val="0"/>
              </a:spcAft>
              <a:buSzPts val="2720"/>
              <a:buChar char="•"/>
              <a:defRPr/>
            </a:lvl2pPr>
            <a:lvl3pPr marL="1371600" lvl="2" indent="-372491" algn="l">
              <a:lnSpc>
                <a:spcPct val="100000"/>
              </a:lnSpc>
              <a:spcBef>
                <a:spcPts val="567"/>
              </a:spcBef>
              <a:spcAft>
                <a:spcPts val="0"/>
              </a:spcAft>
              <a:buSzPts val="2266"/>
              <a:buChar char="•"/>
              <a:defRPr/>
            </a:lvl3pPr>
            <a:lvl4pPr marL="1828800" lvl="3" indent="-358139" algn="l">
              <a:lnSpc>
                <a:spcPct val="100000"/>
              </a:lnSpc>
              <a:spcBef>
                <a:spcPts val="567"/>
              </a:spcBef>
              <a:spcAft>
                <a:spcPts val="0"/>
              </a:spcAft>
              <a:buSzPts val="2040"/>
              <a:buChar char="•"/>
              <a:defRPr/>
            </a:lvl4pPr>
            <a:lvl5pPr marL="2286000" lvl="4" indent="-358139" algn="l">
              <a:lnSpc>
                <a:spcPct val="90000"/>
              </a:lnSpc>
              <a:spcBef>
                <a:spcPts val="567"/>
              </a:spcBef>
              <a:spcAft>
                <a:spcPts val="0"/>
              </a:spcAft>
              <a:buSzPts val="2040"/>
              <a:buChar char="•"/>
              <a:defRPr/>
            </a:lvl5pPr>
            <a:lvl6pPr marL="2743200" lvl="5" indent="-358139" algn="l">
              <a:lnSpc>
                <a:spcPct val="90000"/>
              </a:lnSpc>
              <a:spcBef>
                <a:spcPts val="567"/>
              </a:spcBef>
              <a:spcAft>
                <a:spcPts val="0"/>
              </a:spcAft>
              <a:buSzPts val="2040"/>
              <a:buChar char="•"/>
              <a:defRPr/>
            </a:lvl6pPr>
            <a:lvl7pPr marL="3200400" lvl="6" indent="-358139" algn="l">
              <a:lnSpc>
                <a:spcPct val="90000"/>
              </a:lnSpc>
              <a:spcBef>
                <a:spcPts val="567"/>
              </a:spcBef>
              <a:spcAft>
                <a:spcPts val="0"/>
              </a:spcAft>
              <a:buSzPts val="2040"/>
              <a:buChar char="•"/>
              <a:defRPr/>
            </a:lvl7pPr>
            <a:lvl8pPr marL="3657600" lvl="7" indent="-358140" algn="l">
              <a:lnSpc>
                <a:spcPct val="90000"/>
              </a:lnSpc>
              <a:spcBef>
                <a:spcPts val="567"/>
              </a:spcBef>
              <a:spcAft>
                <a:spcPts val="0"/>
              </a:spcAft>
              <a:buSzPts val="2040"/>
              <a:buChar char="•"/>
              <a:defRPr/>
            </a:lvl8pPr>
            <a:lvl9pPr marL="4114800" lvl="8" indent="-358140" algn="l">
              <a:lnSpc>
                <a:spcPct val="90000"/>
              </a:lnSpc>
              <a:spcBef>
                <a:spcPts val="567"/>
              </a:spcBef>
              <a:spcAft>
                <a:spcPts val="0"/>
              </a:spcAft>
              <a:buSzPts val="2040"/>
              <a:buChar char="•"/>
              <a:defRPr/>
            </a:lvl9pPr>
          </a:lstStyle>
          <a:p>
            <a:endParaRPr dirty="0"/>
          </a:p>
        </p:txBody>
      </p:sp>
      <p:sp>
        <p:nvSpPr>
          <p:cNvPr id="2" name="Google Shape;25;p23">
            <a:extLst>
              <a:ext uri="{FF2B5EF4-FFF2-40B4-BE49-F238E27FC236}">
                <a16:creationId xmlns:a16="http://schemas.microsoft.com/office/drawing/2014/main" id="{C6E6CE00-D780-C55F-F3DE-C764E42C87AB}"/>
              </a:ext>
            </a:extLst>
          </p:cNvPr>
          <p:cNvSpPr txBox="1">
            <a:spLocks noGrp="1"/>
          </p:cNvSpPr>
          <p:nvPr>
            <p:ph type="title"/>
          </p:nvPr>
        </p:nvSpPr>
        <p:spPr>
          <a:xfrm>
            <a:off x="288248" y="141915"/>
            <a:ext cx="11917363" cy="685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A6771"/>
              </a:buClr>
              <a:buSzPts val="1800"/>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0084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0" y="7006281"/>
            <a:ext cx="13816013" cy="766119"/>
          </a:xfrm>
          <a:prstGeom prst="rect">
            <a:avLst/>
          </a:prstGeom>
          <a:solidFill>
            <a:srgbClr val="F4E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22"/>
          <p:cNvSpPr/>
          <p:nvPr/>
        </p:nvSpPr>
        <p:spPr>
          <a:xfrm>
            <a:off x="0" y="0"/>
            <a:ext cx="13816013" cy="1022888"/>
          </a:xfrm>
          <a:prstGeom prst="rect">
            <a:avLst/>
          </a:prstGeom>
          <a:solidFill>
            <a:srgbClr val="F4E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 name="Google Shape;8;p22"/>
          <p:cNvSpPr txBox="1">
            <a:spLocks noGrp="1"/>
          </p:cNvSpPr>
          <p:nvPr>
            <p:ph type="ftr" idx="11"/>
          </p:nvPr>
        </p:nvSpPr>
        <p:spPr>
          <a:xfrm>
            <a:off x="4576555" y="7203864"/>
            <a:ext cx="4662904" cy="41380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6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pic>
        <p:nvPicPr>
          <p:cNvPr id="9" name="Google Shape;9;p22"/>
          <p:cNvPicPr preferRelativeResize="0"/>
          <p:nvPr/>
        </p:nvPicPr>
        <p:blipFill rotWithShape="1">
          <a:blip r:embed="rId19">
            <a:alphaModFix/>
          </a:blip>
          <a:srcRect/>
          <a:stretch/>
        </p:blipFill>
        <p:spPr>
          <a:xfrm>
            <a:off x="182636" y="7281799"/>
            <a:ext cx="2077964" cy="295822"/>
          </a:xfrm>
          <a:prstGeom prst="rect">
            <a:avLst/>
          </a:prstGeom>
          <a:noFill/>
          <a:ln>
            <a:noFill/>
          </a:ln>
        </p:spPr>
      </p:pic>
      <p:sp>
        <p:nvSpPr>
          <p:cNvPr id="10" name="Google Shape;10;p22"/>
          <p:cNvSpPr txBox="1"/>
          <p:nvPr/>
        </p:nvSpPr>
        <p:spPr>
          <a:xfrm>
            <a:off x="13127885" y="7334620"/>
            <a:ext cx="505492" cy="190180"/>
          </a:xfrm>
          <a:prstGeom prst="rect">
            <a:avLst/>
          </a:prstGeom>
          <a:noFill/>
          <a:ln>
            <a:noFill/>
          </a:ln>
        </p:spPr>
        <p:txBody>
          <a:bodyPr spcFirstLastPara="1" wrap="square" lIns="91425" tIns="45700" rIns="91425" bIns="45700" anchor="ctr" anchorCtr="0">
            <a:noAutofit/>
          </a:bodyPr>
          <a:lstStyle/>
          <a:p>
            <a:pPr marL="52338" marR="0" lvl="0" indent="0" algn="r" rtl="0">
              <a:lnSpc>
                <a:spcPct val="100000"/>
              </a:lnSpc>
              <a:spcBef>
                <a:spcPts val="0"/>
              </a:spcBef>
              <a:spcAft>
                <a:spcPts val="0"/>
              </a:spcAft>
              <a:buClr>
                <a:srgbClr val="000000"/>
              </a:buClr>
              <a:buSzPts val="1360"/>
              <a:buFont typeface="Arial"/>
              <a:buNone/>
            </a:pPr>
            <a:fld id="{00000000-1234-1234-1234-123412341234}" type="slidenum">
              <a:rPr lang="en-US" sz="1360" b="0" i="0" u="none" strike="noStrike" cap="none">
                <a:solidFill>
                  <a:srgbClr val="888888"/>
                </a:solidFill>
                <a:latin typeface="Arial"/>
                <a:ea typeface="Arial"/>
                <a:cs typeface="Arial"/>
                <a:sym typeface="Arial"/>
              </a:rPr>
              <a:t>‹#›</a:t>
            </a:fld>
            <a:endParaRPr sz="1360" b="0" i="0" u="none" strike="noStrike" cap="none">
              <a:solidFill>
                <a:srgbClr val="888888"/>
              </a:solidFill>
              <a:latin typeface="Arial"/>
              <a:ea typeface="Arial"/>
              <a:cs typeface="Arial"/>
              <a:sym typeface="Arial"/>
            </a:endParaRPr>
          </a:p>
        </p:txBody>
      </p:sp>
      <p:sp>
        <p:nvSpPr>
          <p:cNvPr id="11" name="Google Shape;11;p22"/>
          <p:cNvSpPr txBox="1">
            <a:spLocks noGrp="1"/>
          </p:cNvSpPr>
          <p:nvPr>
            <p:ph type="body" idx="1"/>
          </p:nvPr>
        </p:nvSpPr>
        <p:spPr>
          <a:xfrm>
            <a:off x="775601" y="1467717"/>
            <a:ext cx="11917363" cy="4932362"/>
          </a:xfrm>
          <a:prstGeom prst="rect">
            <a:avLst/>
          </a:prstGeom>
          <a:noFill/>
          <a:ln>
            <a:noFill/>
          </a:ln>
        </p:spPr>
        <p:txBody>
          <a:bodyPr spcFirstLastPara="1" wrap="square" lIns="91425" tIns="45700" rIns="91425" bIns="45700" anchor="t" anchorCtr="0">
            <a:normAutofit/>
          </a:bodyPr>
          <a:lstStyle>
            <a:lvl1pPr marL="457200" marR="0" lvl="0" indent="-430085" algn="l" rtl="0">
              <a:lnSpc>
                <a:spcPct val="100000"/>
              </a:lnSpc>
              <a:spcBef>
                <a:spcPts val="1133"/>
              </a:spcBef>
              <a:spcAft>
                <a:spcPts val="0"/>
              </a:spcAft>
              <a:buClr>
                <a:schemeClr val="dk1"/>
              </a:buClr>
              <a:buSzPts val="3173"/>
              <a:buFont typeface="Arial"/>
              <a:buChar char="•"/>
              <a:defRPr sz="3173" b="0" i="0" u="none" strike="noStrike" cap="none">
                <a:solidFill>
                  <a:schemeClr val="dk1"/>
                </a:solidFill>
                <a:latin typeface="Arial"/>
                <a:ea typeface="Arial"/>
                <a:cs typeface="Arial"/>
                <a:sym typeface="Arial"/>
              </a:defRPr>
            </a:lvl1pPr>
            <a:lvl2pPr marL="914400" marR="0" lvl="1" indent="-401319" algn="l" rtl="0">
              <a:lnSpc>
                <a:spcPct val="100000"/>
              </a:lnSpc>
              <a:spcBef>
                <a:spcPts val="567"/>
              </a:spcBef>
              <a:spcAft>
                <a:spcPts val="0"/>
              </a:spcAft>
              <a:buClr>
                <a:schemeClr val="dk1"/>
              </a:buClr>
              <a:buSzPts val="2720"/>
              <a:buFont typeface="Arial"/>
              <a:buChar char="•"/>
              <a:defRPr sz="2720" b="0" i="0" u="none" strike="noStrike" cap="none">
                <a:solidFill>
                  <a:schemeClr val="dk1"/>
                </a:solidFill>
                <a:latin typeface="Arial"/>
                <a:ea typeface="Arial"/>
                <a:cs typeface="Arial"/>
                <a:sym typeface="Arial"/>
              </a:defRPr>
            </a:lvl2pPr>
            <a:lvl3pPr marL="1371600" marR="0" lvl="2" indent="-372491" algn="l" rtl="0">
              <a:lnSpc>
                <a:spcPct val="100000"/>
              </a:lnSpc>
              <a:spcBef>
                <a:spcPts val="567"/>
              </a:spcBef>
              <a:spcAft>
                <a:spcPts val="0"/>
              </a:spcAft>
              <a:buClr>
                <a:schemeClr val="dk1"/>
              </a:buClr>
              <a:buSzPts val="2266"/>
              <a:buFont typeface="Arial"/>
              <a:buChar char="•"/>
              <a:defRPr sz="2266" b="0" i="0" u="none" strike="noStrike" cap="none">
                <a:solidFill>
                  <a:schemeClr val="dk1"/>
                </a:solidFill>
                <a:latin typeface="Arial"/>
                <a:ea typeface="Arial"/>
                <a:cs typeface="Arial"/>
                <a:sym typeface="Arial"/>
              </a:defRPr>
            </a:lvl3pPr>
            <a:lvl4pPr marL="1828800" marR="0" lvl="3" indent="-358139" algn="l" rtl="0">
              <a:lnSpc>
                <a:spcPct val="10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4pPr>
            <a:lvl5pPr marL="2286000" marR="0" lvl="4" indent="-358139"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5pPr>
            <a:lvl6pPr marL="2743200" marR="0" lvl="5" indent="-358139"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6pPr>
            <a:lvl7pPr marL="3200400" marR="0" lvl="6" indent="-358139"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7pPr>
            <a:lvl8pPr marL="3657600" marR="0" lvl="7" indent="-358140"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8pPr>
            <a:lvl9pPr marL="4114800" marR="0" lvl="8" indent="-358140" algn="l" rtl="0">
              <a:lnSpc>
                <a:spcPct val="90000"/>
              </a:lnSpc>
              <a:spcBef>
                <a:spcPts val="567"/>
              </a:spcBef>
              <a:spcAft>
                <a:spcPts val="0"/>
              </a:spcAft>
              <a:buClr>
                <a:schemeClr val="dk1"/>
              </a:buClr>
              <a:buSzPts val="2040"/>
              <a:buFont typeface="Arial"/>
              <a:buChar char="•"/>
              <a:defRPr sz="2040" b="0" i="0" u="none" strike="noStrike" cap="none">
                <a:solidFill>
                  <a:schemeClr val="dk1"/>
                </a:solidFill>
                <a:latin typeface="Arial"/>
                <a:ea typeface="Arial"/>
                <a:cs typeface="Arial"/>
                <a:sym typeface="Arial"/>
              </a:defRPr>
            </a:lvl9pPr>
          </a:lstStyle>
          <a:p>
            <a:endParaRPr dirty="0"/>
          </a:p>
        </p:txBody>
      </p:sp>
      <p:sp>
        <p:nvSpPr>
          <p:cNvPr id="12" name="Google Shape;12;p22"/>
          <p:cNvSpPr txBox="1">
            <a:spLocks noGrp="1"/>
          </p:cNvSpPr>
          <p:nvPr>
            <p:ph type="title"/>
          </p:nvPr>
        </p:nvSpPr>
        <p:spPr>
          <a:xfrm>
            <a:off x="288248" y="141914"/>
            <a:ext cx="11917363" cy="685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A6771"/>
              </a:buClr>
              <a:buSzPts val="2000"/>
              <a:buFont typeface="Arial"/>
              <a:buNone/>
              <a:defRPr sz="2000" b="1" i="0" u="none" strike="noStrike" cap="none">
                <a:solidFill>
                  <a:srgbClr val="5A67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5" r:id="rId3"/>
    <p:sldLayoutId id="2147483651" r:id="rId4"/>
    <p:sldLayoutId id="2147483652" r:id="rId5"/>
    <p:sldLayoutId id="2147483668" r:id="rId6"/>
    <p:sldLayoutId id="2147483657" r:id="rId7"/>
    <p:sldLayoutId id="2147483653" r:id="rId8"/>
    <p:sldLayoutId id="2147483664" r:id="rId9"/>
    <p:sldLayoutId id="2147483654" r:id="rId10"/>
    <p:sldLayoutId id="2147483655" r:id="rId11"/>
    <p:sldLayoutId id="2147483656" r:id="rId12"/>
    <p:sldLayoutId id="2147483658" r:id="rId13"/>
    <p:sldLayoutId id="2147483659" r:id="rId14"/>
    <p:sldLayoutId id="2147483660" r:id="rId15"/>
    <p:sldLayoutId id="2147483666" r:id="rId16"/>
    <p:sldLayoutId id="214748365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hd.widencollective.com/dam/collection/contents/collection:918b6fed-28ad-4f7f-865f-8dcd5d622e74"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0c65998f0f_0_11"/>
          <p:cNvSpPr/>
          <p:nvPr/>
        </p:nvSpPr>
        <p:spPr>
          <a:xfrm>
            <a:off x="-4618" y="0"/>
            <a:ext cx="13822200" cy="7772400"/>
          </a:xfrm>
          <a:prstGeom prst="rect">
            <a:avLst/>
          </a:prstGeom>
          <a:solidFill>
            <a:srgbClr val="5B67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g30c65998f0f_0_11"/>
          <p:cNvSpPr txBox="1"/>
          <p:nvPr/>
        </p:nvSpPr>
        <p:spPr>
          <a:xfrm>
            <a:off x="671540" y="4875756"/>
            <a:ext cx="12060000" cy="1846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113" name="Google Shape;113;g30c65998f0f_0_11"/>
          <p:cNvSpPr txBox="1"/>
          <p:nvPr/>
        </p:nvSpPr>
        <p:spPr>
          <a:xfrm>
            <a:off x="775598" y="515193"/>
            <a:ext cx="9587700" cy="459900"/>
          </a:xfrm>
          <a:prstGeom prst="rect">
            <a:avLst/>
          </a:prstGeom>
          <a:noFill/>
          <a:ln>
            <a:noFill/>
          </a:ln>
        </p:spPr>
        <p:txBody>
          <a:bodyPr spcFirstLastPara="1" wrap="square" lIns="0" tIns="16550" rIns="0" bIns="0" anchor="t" anchorCtr="0">
            <a:spAutoFit/>
          </a:bodyPr>
          <a:lstStyle/>
          <a:p>
            <a:pPr marL="17445" marR="0" lvl="0" indent="0" algn="l"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General Guideline</a:t>
            </a:r>
            <a:endParaRPr sz="1400" b="0" i="0" u="none" strike="noStrike" cap="none">
              <a:solidFill>
                <a:srgbClr val="000000"/>
              </a:solidFill>
              <a:latin typeface="Arial"/>
              <a:ea typeface="Arial"/>
              <a:cs typeface="Arial"/>
              <a:sym typeface="Arial"/>
            </a:endParaRPr>
          </a:p>
        </p:txBody>
      </p:sp>
      <p:sp>
        <p:nvSpPr>
          <p:cNvPr id="114" name="Google Shape;114;g30c65998f0f_0_11"/>
          <p:cNvSpPr txBox="1"/>
          <p:nvPr/>
        </p:nvSpPr>
        <p:spPr>
          <a:xfrm>
            <a:off x="671540" y="1155170"/>
            <a:ext cx="6236400" cy="5416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673"/>
              </a:spcBef>
              <a:spcAft>
                <a:spcPts val="0"/>
              </a:spcAft>
              <a:buClr>
                <a:schemeClr val="lt1"/>
              </a:buClr>
              <a:buSzPts val="1600"/>
              <a:buFont typeface="Arial"/>
              <a:buNone/>
            </a:pPr>
            <a:r>
              <a:rPr lang="en-US" sz="1400" b="0" i="0" u="none" strike="noStrike" cap="none">
                <a:solidFill>
                  <a:schemeClr val="lt1"/>
                </a:solidFill>
                <a:latin typeface="Arial"/>
                <a:ea typeface="Arial"/>
                <a:cs typeface="Arial"/>
                <a:sym typeface="Arial"/>
              </a:rPr>
              <a:t>To create a new slide, click the arrow to see the template options. </a:t>
            </a: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r>
              <a:rPr lang="en-US" sz="1400" b="0" i="0" u="none" strike="noStrike" cap="none">
                <a:solidFill>
                  <a:schemeClr val="lt1"/>
                </a:solidFill>
                <a:latin typeface="Arial"/>
                <a:ea typeface="Arial"/>
                <a:cs typeface="Arial"/>
                <a:sym typeface="Arial"/>
              </a:rPr>
              <a:t>Reference pages </a:t>
            </a:r>
            <a:r>
              <a:rPr lang="en-US" sz="1400" b="0" i="0" u="sng" strike="noStrike" cap="none">
                <a:solidFill>
                  <a:schemeClr val="accent1"/>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16-20</a:t>
            </a:r>
            <a:r>
              <a:rPr lang="en-US" sz="1400" b="0" i="0" u="none" strike="noStrike" cap="none">
                <a:solidFill>
                  <a:schemeClr val="accent1"/>
                </a:solidFill>
                <a:latin typeface="Arial"/>
                <a:ea typeface="Arial"/>
                <a:cs typeface="Arial"/>
                <a:sym typeface="Arial"/>
              </a:rPr>
              <a:t> </a:t>
            </a:r>
            <a:r>
              <a:rPr lang="en-US" sz="1400" b="0" i="0" u="none" strike="noStrike" cap="none">
                <a:solidFill>
                  <a:schemeClr val="lt1"/>
                </a:solidFill>
                <a:latin typeface="Arial"/>
                <a:ea typeface="Arial"/>
                <a:cs typeface="Arial"/>
                <a:sym typeface="Arial"/>
              </a:rPr>
              <a:t>for color options, text boxes, charts and graphs. When creating a new graph, please use the colors in the example graphs for consistency.</a:t>
            </a:r>
            <a:endParaRPr sz="1400" b="0" i="0" u="none" strike="noStrike" cap="none">
              <a:solidFill>
                <a:schemeClr val="lt1"/>
              </a:solidFill>
              <a:latin typeface="Arial"/>
              <a:ea typeface="Arial"/>
              <a:cs typeface="Arial"/>
              <a:sym typeface="Arial"/>
            </a:endParaRPr>
          </a:p>
        </p:txBody>
      </p:sp>
      <p:pic>
        <p:nvPicPr>
          <p:cNvPr id="115" name="Google Shape;115;g30c65998f0f_0_11"/>
          <p:cNvPicPr preferRelativeResize="0"/>
          <p:nvPr/>
        </p:nvPicPr>
        <p:blipFill rotWithShape="1">
          <a:blip r:embed="rId4">
            <a:alphaModFix/>
          </a:blip>
          <a:srcRect/>
          <a:stretch/>
        </p:blipFill>
        <p:spPr>
          <a:xfrm>
            <a:off x="7995707" y="2764747"/>
            <a:ext cx="4075870" cy="2744264"/>
          </a:xfrm>
          <a:prstGeom prst="rect">
            <a:avLst/>
          </a:prstGeom>
          <a:noFill/>
          <a:ln>
            <a:noFill/>
          </a:ln>
        </p:spPr>
      </p:pic>
      <p:grpSp>
        <p:nvGrpSpPr>
          <p:cNvPr id="116" name="Google Shape;116;g30c65998f0f_0_11"/>
          <p:cNvGrpSpPr/>
          <p:nvPr/>
        </p:nvGrpSpPr>
        <p:grpSpPr>
          <a:xfrm>
            <a:off x="775608" y="1772487"/>
            <a:ext cx="3455055" cy="2052830"/>
            <a:chOff x="775598" y="1772464"/>
            <a:chExt cx="2257763" cy="1341456"/>
          </a:xfrm>
        </p:grpSpPr>
        <p:pic>
          <p:nvPicPr>
            <p:cNvPr id="117" name="Google Shape;117;g30c65998f0f_0_11"/>
            <p:cNvPicPr preferRelativeResize="0"/>
            <p:nvPr/>
          </p:nvPicPr>
          <p:blipFill rotWithShape="1">
            <a:blip r:embed="rId5">
              <a:alphaModFix/>
            </a:blip>
            <a:srcRect r="59563" b="52790"/>
            <a:stretch/>
          </p:blipFill>
          <p:spPr>
            <a:xfrm>
              <a:off x="775598" y="1851005"/>
              <a:ext cx="2257763" cy="1262915"/>
            </a:xfrm>
            <a:prstGeom prst="rect">
              <a:avLst/>
            </a:prstGeom>
            <a:noFill/>
            <a:ln>
              <a:noFill/>
            </a:ln>
          </p:spPr>
        </p:pic>
        <p:sp>
          <p:nvSpPr>
            <p:cNvPr id="118" name="Google Shape;118;g30c65998f0f_0_11"/>
            <p:cNvSpPr/>
            <p:nvPr/>
          </p:nvSpPr>
          <p:spPr>
            <a:xfrm>
              <a:off x="1119711" y="1772464"/>
              <a:ext cx="354900" cy="6660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19" name="Google Shape;119;g30c65998f0f_0_11"/>
          <p:cNvSpPr txBox="1"/>
          <p:nvPr/>
        </p:nvSpPr>
        <p:spPr>
          <a:xfrm>
            <a:off x="7889205" y="1155170"/>
            <a:ext cx="5363400" cy="142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673"/>
              </a:spcBef>
              <a:spcAft>
                <a:spcPts val="0"/>
              </a:spcAft>
              <a:buClr>
                <a:schemeClr val="lt1"/>
              </a:buClr>
              <a:buSzPts val="1600"/>
              <a:buFont typeface="Arial"/>
              <a:buNone/>
            </a:pPr>
            <a:r>
              <a:rPr lang="en-US" sz="1400" b="0" i="0" u="none" strike="noStrike" cap="none" dirty="0">
                <a:solidFill>
                  <a:schemeClr val="lt1"/>
                </a:solidFill>
                <a:latin typeface="Arial"/>
                <a:ea typeface="Arial"/>
                <a:cs typeface="Arial"/>
                <a:sym typeface="Arial"/>
              </a:rPr>
              <a:t>Login to your HD account in Widen to download images from Corporate Presentation Image Collection with specification </a:t>
            </a:r>
            <a:r>
              <a:rPr lang="en-US" sz="1400" b="1" i="0" u="none" strike="noStrike" cap="none" dirty="0">
                <a:solidFill>
                  <a:schemeClr val="lt1"/>
                </a:solidFill>
                <a:latin typeface="Arial"/>
                <a:ea typeface="Arial"/>
                <a:cs typeface="Arial"/>
                <a:sym typeface="Arial"/>
              </a:rPr>
              <a:t>“3000 Pixels Wide – Social”.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1673"/>
              </a:spcBef>
              <a:spcAft>
                <a:spcPts val="0"/>
              </a:spcAft>
              <a:buClr>
                <a:schemeClr val="lt1"/>
              </a:buClr>
              <a:buSzPts val="1600"/>
              <a:buFont typeface="Arial"/>
              <a:buNone/>
            </a:pPr>
            <a:r>
              <a:rPr lang="en-US" sz="1400" b="0" i="0" u="none" strike="noStrike" cap="none" dirty="0">
                <a:solidFill>
                  <a:schemeClr val="lt1"/>
                </a:solidFill>
                <a:latin typeface="Arial"/>
                <a:ea typeface="Arial"/>
                <a:cs typeface="Arial"/>
                <a:sym typeface="Arial"/>
              </a:rPr>
              <a:t>Link to collection: </a:t>
            </a:r>
            <a:r>
              <a:rPr lang="en-US" b="1" u="sng" dirty="0">
                <a:solidFill>
                  <a:schemeClr val="hlink"/>
                </a:solidFill>
                <a:hlinkClick r:id="rId6"/>
              </a:rPr>
              <a:t>Image Library Link</a:t>
            </a:r>
            <a:endParaRPr sz="1400" b="1" i="0" u="sng" strike="noStrike" cap="none"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2" name="Chart Placeholder 21">
            <a:extLst>
              <a:ext uri="{FF2B5EF4-FFF2-40B4-BE49-F238E27FC236}">
                <a16:creationId xmlns:a16="http://schemas.microsoft.com/office/drawing/2014/main" id="{F886FD93-5AE1-EEAB-460F-8FA4F29C8F2C}"/>
              </a:ext>
            </a:extLst>
          </p:cNvPr>
          <p:cNvSpPr>
            <a:spLocks noGrp="1"/>
          </p:cNvSpPr>
          <p:nvPr>
            <p:ph type="chart" idx="2"/>
          </p:nvPr>
        </p:nvSpPr>
        <p:spPr/>
      </p:sp>
      <p:sp>
        <p:nvSpPr>
          <p:cNvPr id="23" name="Chart Placeholder 22">
            <a:extLst>
              <a:ext uri="{FF2B5EF4-FFF2-40B4-BE49-F238E27FC236}">
                <a16:creationId xmlns:a16="http://schemas.microsoft.com/office/drawing/2014/main" id="{247FC797-61BA-8360-AD75-B4828E60BF22}"/>
              </a:ext>
            </a:extLst>
          </p:cNvPr>
          <p:cNvSpPr>
            <a:spLocks noGrp="1"/>
          </p:cNvSpPr>
          <p:nvPr>
            <p:ph type="chart" idx="3"/>
          </p:nvPr>
        </p:nvSpPr>
        <p:spPr/>
      </p:sp>
      <p:sp>
        <p:nvSpPr>
          <p:cNvPr id="24" name="Chart Placeholder 23">
            <a:extLst>
              <a:ext uri="{FF2B5EF4-FFF2-40B4-BE49-F238E27FC236}">
                <a16:creationId xmlns:a16="http://schemas.microsoft.com/office/drawing/2014/main" id="{A2BD6D91-0146-DD0E-412E-8D09F9FD1D9F}"/>
              </a:ext>
            </a:extLst>
          </p:cNvPr>
          <p:cNvSpPr>
            <a:spLocks noGrp="1"/>
          </p:cNvSpPr>
          <p:nvPr>
            <p:ph type="chart" idx="4"/>
          </p:nvPr>
        </p:nvSpPr>
        <p:spPr/>
      </p:sp>
      <p:sp>
        <p:nvSpPr>
          <p:cNvPr id="202" name="Google Shape;202;p8"/>
          <p:cNvSpPr txBox="1">
            <a:spLocks noGrp="1"/>
          </p:cNvSpPr>
          <p:nvPr>
            <p:ph type="body" idx="1"/>
          </p:nvPr>
        </p:nvSpPr>
        <p:spPr>
          <a:xfrm>
            <a:off x="355600" y="1061458"/>
            <a:ext cx="4227513" cy="411162"/>
          </a:xfrm>
          <a:noFill/>
          <a:ln>
            <a:noFill/>
          </a:ln>
        </p:spPr>
        <p:txBody>
          <a:bodyPr spcFirstLastPara="1" wrap="square" lIns="91425" tIns="45700" rIns="91425" bIns="45700" anchor="t" anchorCtr="0">
            <a:noAutofit/>
          </a:bodyPr>
          <a:lstStyle/>
          <a:p>
            <a:pPr lvl="0"/>
            <a:r>
              <a:rPr lang="en-US" dirty="0"/>
              <a:t>North America</a:t>
            </a:r>
          </a:p>
        </p:txBody>
      </p:sp>
      <p:sp>
        <p:nvSpPr>
          <p:cNvPr id="203" name="Google Shape;203;p8"/>
          <p:cNvSpPr txBox="1">
            <a:spLocks noGrp="1"/>
          </p:cNvSpPr>
          <p:nvPr>
            <p:ph type="body" idx="5"/>
          </p:nvPr>
        </p:nvSpPr>
        <p:spPr>
          <a:xfrm>
            <a:off x="4733925" y="1061458"/>
            <a:ext cx="4227513" cy="411162"/>
          </a:xfrm>
          <a:noFill/>
          <a:ln>
            <a:noFill/>
          </a:ln>
        </p:spPr>
        <p:txBody>
          <a:bodyPr spcFirstLastPara="1" wrap="square" lIns="91425" tIns="45700" rIns="91425" bIns="45700" anchor="t" anchorCtr="0">
            <a:noAutofit/>
          </a:bodyPr>
          <a:lstStyle/>
          <a:p>
            <a:pPr lvl="0"/>
            <a:r>
              <a:rPr lang="en-US" dirty="0"/>
              <a:t>Europe</a:t>
            </a:r>
          </a:p>
        </p:txBody>
      </p:sp>
      <p:sp>
        <p:nvSpPr>
          <p:cNvPr id="204" name="Google Shape;204;p8"/>
          <p:cNvSpPr txBox="1">
            <a:spLocks noGrp="1"/>
          </p:cNvSpPr>
          <p:nvPr>
            <p:ph type="body" idx="6"/>
          </p:nvPr>
        </p:nvSpPr>
        <p:spPr>
          <a:xfrm>
            <a:off x="9070975" y="1061458"/>
            <a:ext cx="4227513" cy="411162"/>
          </a:xfrm>
          <a:noFill/>
          <a:ln>
            <a:noFill/>
          </a:ln>
        </p:spPr>
        <p:txBody>
          <a:bodyPr spcFirstLastPara="1" wrap="square" lIns="91425" tIns="45700" rIns="91425" bIns="45700" anchor="t" anchorCtr="0">
            <a:noAutofit/>
          </a:bodyPr>
          <a:lstStyle/>
          <a:p>
            <a:pPr lvl="0"/>
            <a:r>
              <a:rPr lang="en-US"/>
              <a:t>International</a:t>
            </a:r>
          </a:p>
        </p:txBody>
      </p:sp>
      <p:sp>
        <p:nvSpPr>
          <p:cNvPr id="205" name="Google Shape;205;p8"/>
          <p:cNvSpPr txBox="1">
            <a:spLocks noGrp="1"/>
          </p:cNvSpPr>
          <p:nvPr>
            <p:ph type="body" idx="7"/>
          </p:nvPr>
        </p:nvSpPr>
        <p:spPr>
          <a:xfrm>
            <a:off x="355623" y="1719384"/>
            <a:ext cx="4227395" cy="1938208"/>
          </a:xfrm>
          <a:solidFill>
            <a:srgbClr val="F2F2F2"/>
          </a:solidFill>
          <a:ln>
            <a:noFill/>
          </a:ln>
        </p:spPr>
        <p:txBody>
          <a:bodyPr spcFirstLastPara="1" wrap="square" lIns="91425" tIns="45700" rIns="91425" bIns="45700" anchor="t" anchorCtr="0">
            <a:normAutofit/>
          </a:bodyPr>
          <a:lstStyle/>
          <a:p>
            <a:pPr lvl="0"/>
            <a:r>
              <a:rPr lang="en-US"/>
              <a:t>This is a body paragraph.</a:t>
            </a:r>
          </a:p>
          <a:p>
            <a:pPr lvl="1"/>
            <a:r>
              <a:rPr lang="en-US"/>
              <a:t>This is a body paragraph.</a:t>
            </a:r>
          </a:p>
        </p:txBody>
      </p:sp>
      <p:sp>
        <p:nvSpPr>
          <p:cNvPr id="206" name="Google Shape;206;p8"/>
          <p:cNvSpPr txBox="1">
            <a:spLocks noGrp="1"/>
          </p:cNvSpPr>
          <p:nvPr>
            <p:ph type="body" idx="8"/>
          </p:nvPr>
        </p:nvSpPr>
        <p:spPr>
          <a:xfrm>
            <a:off x="4733414" y="1719384"/>
            <a:ext cx="4227395" cy="1938208"/>
          </a:xfrm>
          <a:solidFill>
            <a:srgbClr val="F2F2F2"/>
          </a:solidFill>
          <a:ln>
            <a:noFill/>
          </a:ln>
        </p:spPr>
        <p:txBody>
          <a:bodyPr spcFirstLastPara="1" wrap="square" lIns="91425" tIns="45700" rIns="91425" bIns="45700" anchor="t" anchorCtr="0">
            <a:normAutofit/>
          </a:bodyPr>
          <a:lstStyle/>
          <a:p>
            <a:pPr lvl="0"/>
            <a:r>
              <a:rPr lang="en-US"/>
              <a:t>This is a body paragraph.</a:t>
            </a:r>
          </a:p>
          <a:p>
            <a:pPr lvl="1"/>
            <a:r>
              <a:rPr lang="en-US"/>
              <a:t>This is a body paragraph.</a:t>
            </a:r>
          </a:p>
        </p:txBody>
      </p:sp>
      <p:sp>
        <p:nvSpPr>
          <p:cNvPr id="207" name="Google Shape;207;p8"/>
          <p:cNvSpPr txBox="1">
            <a:spLocks noGrp="1"/>
          </p:cNvSpPr>
          <p:nvPr>
            <p:ph type="body" idx="9"/>
          </p:nvPr>
        </p:nvSpPr>
        <p:spPr>
          <a:xfrm>
            <a:off x="9111205" y="1719384"/>
            <a:ext cx="4227395" cy="1938208"/>
          </a:xfrm>
          <a:solidFill>
            <a:srgbClr val="F2F2F2"/>
          </a:solidFill>
          <a:ln>
            <a:noFill/>
          </a:ln>
        </p:spPr>
        <p:txBody>
          <a:bodyPr spcFirstLastPara="1" wrap="square" lIns="91425" tIns="45700" rIns="91425" bIns="45700" anchor="t" anchorCtr="0">
            <a:normAutofit/>
          </a:bodyPr>
          <a:lstStyle/>
          <a:p>
            <a:pPr lvl="0"/>
            <a:r>
              <a:rPr lang="en-US"/>
              <a:t>This is a body paragraph.</a:t>
            </a:r>
          </a:p>
          <a:p>
            <a:pPr lvl="1"/>
            <a:r>
              <a:rPr lang="en-US"/>
              <a:t>This is a body paragraph.</a:t>
            </a:r>
          </a:p>
        </p:txBody>
      </p:sp>
      <p:sp>
        <p:nvSpPr>
          <p:cNvPr id="198" name="Google Shape;198;p8"/>
          <p:cNvSpPr txBox="1">
            <a:spLocks noGrp="1"/>
          </p:cNvSpPr>
          <p:nvPr>
            <p:ph type="title"/>
          </p:nvPr>
        </p:nvSpPr>
        <p:spPr>
          <a:xfrm>
            <a:off x="288248" y="141915"/>
            <a:ext cx="11917363" cy="685800"/>
          </a:xfrm>
          <a:noFill/>
          <a:ln>
            <a:noFill/>
          </a:ln>
        </p:spPr>
        <p:txBody>
          <a:bodyPr spcFirstLastPara="1" wrap="square" lIns="91425" tIns="45700" rIns="91425" bIns="45700" anchor="ctr" anchorCtr="0">
            <a:normAutofit/>
          </a:bodyPr>
          <a:lstStyle/>
          <a:p>
            <a:pPr lvl="0"/>
            <a:r>
              <a:rPr lang="en-US" dirty="0"/>
              <a:t>Headline</a:t>
            </a:r>
            <a:br>
              <a:rPr lang="en-US" dirty="0"/>
            </a:br>
            <a:r>
              <a:rPr lang="en-US" b="0" dirty="0" err="1"/>
              <a:t>Subheadline</a:t>
            </a:r>
            <a:endParaRPr lang="en-US"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ext Placeholder 2">
            <a:extLst>
              <a:ext uri="{FF2B5EF4-FFF2-40B4-BE49-F238E27FC236}">
                <a16:creationId xmlns:a16="http://schemas.microsoft.com/office/drawing/2014/main" id="{F59CBEA7-22B2-CB72-C261-AADE23EEBD82}"/>
              </a:ext>
            </a:extLst>
          </p:cNvPr>
          <p:cNvSpPr>
            <a:spLocks noGrp="1"/>
          </p:cNvSpPr>
          <p:nvPr>
            <p:ph type="body" idx="1"/>
          </p:nvPr>
        </p:nvSpPr>
        <p:spPr/>
        <p:txBody>
          <a:bodyPr/>
          <a:lstStyle/>
          <a:p>
            <a:endParaRPr lang="en-US"/>
          </a:p>
        </p:txBody>
      </p:sp>
      <p:sp>
        <p:nvSpPr>
          <p:cNvPr id="213" name="Google Shape;213;p9"/>
          <p:cNvSpPr txBox="1">
            <a:spLocks noGrp="1"/>
          </p:cNvSpPr>
          <p:nvPr>
            <p:ph type="title"/>
          </p:nvPr>
        </p:nvSpPr>
        <p:spPr>
          <a:xfrm>
            <a:off x="288248" y="172910"/>
            <a:ext cx="11917363" cy="685800"/>
          </a:xfrm>
          <a:noFill/>
          <a:ln>
            <a:noFill/>
          </a:ln>
        </p:spPr>
        <p:txBody>
          <a:bodyPr spcFirstLastPara="1" wrap="square" lIns="91425" tIns="45700" rIns="91425" bIns="45700" anchor="ctr" anchorCtr="0">
            <a:normAutofit/>
          </a:bodyPr>
          <a:lstStyle/>
          <a:p>
            <a:pPr lvl="0"/>
            <a:r>
              <a:rPr lang="en-US" dirty="0"/>
              <a:t>Headline</a:t>
            </a:r>
            <a:br>
              <a:rPr lang="en-US" dirty="0"/>
            </a:br>
            <a:r>
              <a:rPr lang="en-US" b="0" dirty="0" err="1"/>
              <a:t>Subheadline</a:t>
            </a:r>
            <a:endParaRPr lang="en-US" dirty="0"/>
          </a:p>
        </p:txBody>
      </p:sp>
      <p:sp>
        <p:nvSpPr>
          <p:cNvPr id="214" name="Google Shape;214;p9"/>
          <p:cNvSpPr/>
          <p:nvPr/>
        </p:nvSpPr>
        <p:spPr>
          <a:xfrm>
            <a:off x="626292" y="1326063"/>
            <a:ext cx="2331787"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$9,999</a:t>
            </a:r>
            <a:r>
              <a:rPr lang="en-US" sz="28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600" b="0" i="1" u="none" strike="noStrike" cap="none">
              <a:solidFill>
                <a:srgbClr val="3F3F3F"/>
              </a:solidFill>
              <a:latin typeface="Arial"/>
              <a:ea typeface="Arial"/>
              <a:cs typeface="Arial"/>
              <a:sym typeface="Arial"/>
            </a:endParaRPr>
          </a:p>
        </p:txBody>
      </p:sp>
      <p:sp>
        <p:nvSpPr>
          <p:cNvPr id="215" name="Google Shape;215;p9"/>
          <p:cNvSpPr/>
          <p:nvPr/>
        </p:nvSpPr>
        <p:spPr>
          <a:xfrm>
            <a:off x="3066060" y="1326607"/>
            <a:ext cx="2331787"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$9,999</a:t>
            </a:r>
            <a:r>
              <a:rPr lang="en-US" sz="28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16" name="Google Shape;216;p9"/>
          <p:cNvSpPr/>
          <p:nvPr/>
        </p:nvSpPr>
        <p:spPr>
          <a:xfrm>
            <a:off x="5502112" y="1327668"/>
            <a:ext cx="2503615"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5C88DA"/>
                </a:solidFill>
                <a:latin typeface="Arial"/>
                <a:ea typeface="Arial"/>
                <a:cs typeface="Arial"/>
                <a:sym typeface="Arial"/>
              </a:rPr>
              <a:t>99%</a:t>
            </a:r>
            <a:endParaRPr sz="3200" b="1" i="0" u="none" strike="noStrike" cap="none">
              <a:solidFill>
                <a:srgbClr val="5C88DA"/>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17" name="Google Shape;217;p9"/>
          <p:cNvSpPr/>
          <p:nvPr/>
        </p:nvSpPr>
        <p:spPr>
          <a:xfrm>
            <a:off x="10487727" y="1326064"/>
            <a:ext cx="2289935" cy="2247786"/>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5C88DA"/>
                </a:solidFill>
                <a:latin typeface="Arial"/>
                <a:ea typeface="Arial"/>
                <a:cs typeface="Arial"/>
                <a:sym typeface="Arial"/>
              </a:rPr>
              <a:t>9.0</a:t>
            </a:r>
            <a:r>
              <a:rPr lang="en-US" sz="3200" b="1" i="0" u="none" strike="noStrike" cap="none">
                <a:solidFill>
                  <a:srgbClr val="5C88DA"/>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18" name="Google Shape;218;p9"/>
          <p:cNvSpPr/>
          <p:nvPr/>
        </p:nvSpPr>
        <p:spPr>
          <a:xfrm>
            <a:off x="8103743" y="1326064"/>
            <a:ext cx="2289934" cy="2247786"/>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a:t>
            </a:r>
            <a:r>
              <a:rPr lang="en-US" sz="3400" b="1" i="0" u="none" strike="noStrike" cap="none">
                <a:solidFill>
                  <a:srgbClr val="5C88DA"/>
                </a:solidFill>
                <a:latin typeface="Arial"/>
                <a:ea typeface="Arial"/>
                <a:cs typeface="Arial"/>
                <a:sym typeface="Arial"/>
              </a:rPr>
              <a:t>999</a:t>
            </a:r>
            <a:r>
              <a:rPr lang="en-US" sz="32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626292" y="2516571"/>
            <a:ext cx="2331787"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$9,999</a:t>
            </a:r>
            <a:r>
              <a:rPr lang="en-US" sz="28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20" name="Google Shape;220;p9"/>
          <p:cNvSpPr/>
          <p:nvPr/>
        </p:nvSpPr>
        <p:spPr>
          <a:xfrm>
            <a:off x="3059574" y="2515511"/>
            <a:ext cx="2331787"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$9,999</a:t>
            </a:r>
            <a:r>
              <a:rPr lang="en-US" sz="28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
        <p:nvSpPr>
          <p:cNvPr id="221" name="Google Shape;221;p9"/>
          <p:cNvSpPr/>
          <p:nvPr/>
        </p:nvSpPr>
        <p:spPr>
          <a:xfrm>
            <a:off x="5495863" y="2516571"/>
            <a:ext cx="2503615"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5C88DA"/>
                </a:solidFill>
                <a:latin typeface="Arial"/>
                <a:ea typeface="Arial"/>
                <a:cs typeface="Arial"/>
                <a:sym typeface="Arial"/>
              </a:rPr>
              <a:t>99</a:t>
            </a:r>
            <a:r>
              <a:rPr lang="en-US" sz="3200" b="1" i="0" u="none" strike="noStrike" cap="none">
                <a:solidFill>
                  <a:srgbClr val="5C88DA"/>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6" name="Text Placeholder 5">
            <a:extLst>
              <a:ext uri="{FF2B5EF4-FFF2-40B4-BE49-F238E27FC236}">
                <a16:creationId xmlns:a16="http://schemas.microsoft.com/office/drawing/2014/main" id="{8BC75334-2362-CDDD-94E3-B89A7F8D357E}"/>
              </a:ext>
            </a:extLst>
          </p:cNvPr>
          <p:cNvSpPr>
            <a:spLocks noGrp="1"/>
          </p:cNvSpPr>
          <p:nvPr>
            <p:ph type="body" idx="1"/>
          </p:nvPr>
        </p:nvSpPr>
        <p:spPr/>
        <p:txBody>
          <a:bodyPr/>
          <a:lstStyle/>
          <a:p>
            <a:endParaRPr lang="en-US"/>
          </a:p>
        </p:txBody>
      </p:sp>
      <p:sp>
        <p:nvSpPr>
          <p:cNvPr id="228" name="Google Shape;228;p10"/>
          <p:cNvSpPr txBox="1">
            <a:spLocks noGrp="1"/>
          </p:cNvSpPr>
          <p:nvPr>
            <p:ph type="body" idx="2"/>
          </p:nvPr>
        </p:nvSpPr>
        <p:spPr>
          <a:xfrm>
            <a:off x="374074" y="1819658"/>
            <a:ext cx="13120255" cy="1227891"/>
          </a:xfrm>
          <a:noFill/>
          <a:ln>
            <a:noFill/>
          </a:ln>
        </p:spPr>
        <p:txBody>
          <a:bodyPr spcFirstLastPara="1" wrap="square" lIns="91425" tIns="45700" rIns="91425" bIns="45700" anchor="t" anchorCtr="0">
            <a:normAutofit/>
          </a:bodyPr>
          <a:lstStyle/>
          <a:p>
            <a:pPr lvl="0"/>
            <a:r>
              <a:rPr lang="en-US">
                <a:sym typeface="Arial"/>
              </a:rPr>
              <a:t>First Level</a:t>
            </a:r>
            <a:endParaRPr lang="en-US"/>
          </a:p>
          <a:p>
            <a:pPr lvl="1"/>
            <a:r>
              <a:rPr lang="en-US">
                <a:sym typeface="Arial"/>
              </a:rPr>
              <a:t>Second Level</a:t>
            </a:r>
            <a:endParaRPr lang="en-US"/>
          </a:p>
        </p:txBody>
      </p:sp>
      <p:pic>
        <p:nvPicPr>
          <p:cNvPr id="229" name="Google Shape;229;p10"/>
          <p:cNvPicPr preferRelativeResize="0">
            <a:picLocks noGrp="1"/>
          </p:cNvPicPr>
          <p:nvPr>
            <p:ph type="pic" idx="3"/>
          </p:nvPr>
        </p:nvPicPr>
        <p:blipFill rotWithShape="1">
          <a:blip r:embed="rId3">
            <a:alphaModFix/>
          </a:blip>
          <a:srcRect t="31839" b="31839"/>
          <a:stretch/>
        </p:blipFill>
        <p:spPr>
          <a:xfrm>
            <a:off x="374073" y="3257550"/>
            <a:ext cx="13120255" cy="3571875"/>
          </a:xfrm>
          <a:noFill/>
          <a:ln>
            <a:noFill/>
          </a:ln>
        </p:spPr>
      </p:pic>
      <p:sp>
        <p:nvSpPr>
          <p:cNvPr id="226" name="Google Shape;226;p10"/>
          <p:cNvSpPr txBox="1">
            <a:spLocks noGrp="1"/>
          </p:cNvSpPr>
          <p:nvPr>
            <p:ph type="title"/>
          </p:nvPr>
        </p:nvSpPr>
        <p:spPr>
          <a:xfrm>
            <a:off x="288248" y="141915"/>
            <a:ext cx="11917363" cy="685800"/>
          </a:xfrm>
          <a:noFill/>
          <a:ln>
            <a:noFill/>
          </a:ln>
        </p:spPr>
        <p:txBody>
          <a:bodyPr spcFirstLastPara="1" wrap="square" lIns="91425" tIns="45700" rIns="91425" bIns="45700" anchor="ctr" anchorCtr="0">
            <a:normAutofit/>
          </a:bodyPr>
          <a:lstStyle/>
          <a:p>
            <a:pPr lvl="0"/>
            <a:r>
              <a:rPr lang="en-US" dirty="0"/>
              <a:t>Headline</a:t>
            </a:r>
            <a:br>
              <a:rPr lang="en-US" dirty="0"/>
            </a:br>
            <a:r>
              <a:rPr lang="en-US" b="0" dirty="0" err="1"/>
              <a:t>Subheadline</a:t>
            </a:r>
            <a:endParaRPr lang="en-US"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11"/>
          <p:cNvSpPr txBox="1">
            <a:spLocks noGrp="1"/>
          </p:cNvSpPr>
          <p:nvPr>
            <p:ph type="body" idx="1"/>
          </p:nvPr>
        </p:nvSpPr>
        <p:spPr>
          <a:xfrm>
            <a:off x="288249" y="1234474"/>
            <a:ext cx="13095242" cy="1227891"/>
          </a:xfrm>
          <a:solidFill>
            <a:srgbClr val="F2F2F2"/>
          </a:solidFill>
          <a:ln>
            <a:noFill/>
          </a:ln>
        </p:spPr>
        <p:txBody>
          <a:bodyPr spcFirstLastPara="1" wrap="square" lIns="91425" tIns="45700" rIns="91425" bIns="45700" anchor="t" anchorCtr="0">
            <a:normAutofit/>
          </a:bodyPr>
          <a:lstStyle/>
          <a:p>
            <a:pPr lvl="0"/>
            <a:r>
              <a:rPr lang="en-US"/>
              <a:t>First Level</a:t>
            </a:r>
          </a:p>
          <a:p>
            <a:pPr lvl="1"/>
            <a:r>
              <a:rPr lang="en-US"/>
              <a:t>Second Level</a:t>
            </a:r>
          </a:p>
          <a:p>
            <a:pPr lvl="0"/>
            <a:endParaRPr lang="en-US"/>
          </a:p>
        </p:txBody>
      </p:sp>
      <p:sp>
        <p:nvSpPr>
          <p:cNvPr id="8" name="Text Placeholder 7">
            <a:extLst>
              <a:ext uri="{FF2B5EF4-FFF2-40B4-BE49-F238E27FC236}">
                <a16:creationId xmlns:a16="http://schemas.microsoft.com/office/drawing/2014/main" id="{439011C6-0FE7-4D4F-9860-59FADD58BEFE}"/>
              </a:ext>
            </a:extLst>
          </p:cNvPr>
          <p:cNvSpPr>
            <a:spLocks noGrp="1"/>
          </p:cNvSpPr>
          <p:nvPr>
            <p:ph type="body" idx="2"/>
          </p:nvPr>
        </p:nvSpPr>
        <p:spPr/>
        <p:txBody>
          <a:bodyPr/>
          <a:lstStyle/>
          <a:p>
            <a:endParaRPr lang="en-US"/>
          </a:p>
        </p:txBody>
      </p:sp>
      <p:sp>
        <p:nvSpPr>
          <p:cNvPr id="237" name="Google Shape;237;p11"/>
          <p:cNvSpPr txBox="1">
            <a:spLocks noGrp="1"/>
          </p:cNvSpPr>
          <p:nvPr>
            <p:ph type="body" idx="3"/>
          </p:nvPr>
        </p:nvSpPr>
        <p:spPr>
          <a:xfrm>
            <a:off x="288248" y="3095436"/>
            <a:ext cx="6453514" cy="1227891"/>
          </a:xfrm>
          <a:noFill/>
          <a:ln>
            <a:noFill/>
          </a:ln>
        </p:spPr>
        <p:txBody>
          <a:bodyPr spcFirstLastPara="1" wrap="square" lIns="91425" tIns="45700" rIns="91425" bIns="45700" anchor="t" anchorCtr="0">
            <a:normAutofit/>
          </a:bodyPr>
          <a:lstStyle/>
          <a:p>
            <a:pPr lvl="0"/>
            <a:r>
              <a:rPr lang="en-US"/>
              <a:t>First Level</a:t>
            </a:r>
          </a:p>
          <a:p>
            <a:pPr lvl="1"/>
            <a:r>
              <a:rPr lang="en-US"/>
              <a:t>Second Level</a:t>
            </a:r>
          </a:p>
          <a:p>
            <a:pPr lvl="0"/>
            <a:endParaRPr lang="en-US"/>
          </a:p>
        </p:txBody>
      </p:sp>
      <p:sp>
        <p:nvSpPr>
          <p:cNvPr id="9" name="Text Placeholder 8">
            <a:extLst>
              <a:ext uri="{FF2B5EF4-FFF2-40B4-BE49-F238E27FC236}">
                <a16:creationId xmlns:a16="http://schemas.microsoft.com/office/drawing/2014/main" id="{6AFC4F84-DC57-C971-FFCF-681772063BA0}"/>
              </a:ext>
            </a:extLst>
          </p:cNvPr>
          <p:cNvSpPr>
            <a:spLocks noGrp="1"/>
          </p:cNvSpPr>
          <p:nvPr>
            <p:ph type="body" idx="4"/>
          </p:nvPr>
        </p:nvSpPr>
        <p:spPr/>
        <p:txBody>
          <a:bodyPr/>
          <a:lstStyle/>
          <a:p>
            <a:endParaRPr lang="en-US"/>
          </a:p>
        </p:txBody>
      </p:sp>
      <p:sp>
        <p:nvSpPr>
          <p:cNvPr id="239" name="Google Shape;239;p11"/>
          <p:cNvSpPr txBox="1">
            <a:spLocks noGrp="1"/>
          </p:cNvSpPr>
          <p:nvPr>
            <p:ph type="body" idx="5"/>
          </p:nvPr>
        </p:nvSpPr>
        <p:spPr>
          <a:xfrm>
            <a:off x="6949535" y="3095436"/>
            <a:ext cx="6433956" cy="1227891"/>
          </a:xfrm>
          <a:noFill/>
          <a:ln>
            <a:noFill/>
          </a:ln>
        </p:spPr>
        <p:txBody>
          <a:bodyPr spcFirstLastPara="1" wrap="square" lIns="91425" tIns="45700" rIns="91425" bIns="45700" anchor="t" anchorCtr="0">
            <a:normAutofit/>
          </a:bodyPr>
          <a:lstStyle/>
          <a:p>
            <a:pPr lvl="0"/>
            <a:r>
              <a:rPr lang="en-US"/>
              <a:t>First Level</a:t>
            </a:r>
          </a:p>
          <a:p>
            <a:pPr lvl="1"/>
            <a:r>
              <a:rPr lang="en-US"/>
              <a:t>Second Level</a:t>
            </a:r>
          </a:p>
          <a:p>
            <a:pPr lvl="0"/>
            <a:endParaRPr lang="en-US"/>
          </a:p>
        </p:txBody>
      </p:sp>
      <p:pic>
        <p:nvPicPr>
          <p:cNvPr id="240" name="Google Shape;240;p11"/>
          <p:cNvPicPr preferRelativeResize="0">
            <a:picLocks noGrp="1"/>
          </p:cNvPicPr>
          <p:nvPr>
            <p:ph type="pic" idx="6"/>
          </p:nvPr>
        </p:nvPicPr>
        <p:blipFill rotWithShape="1">
          <a:blip r:embed="rId3">
            <a:alphaModFix/>
          </a:blip>
          <a:srcRect t="25042" b="25042"/>
          <a:stretch/>
        </p:blipFill>
        <p:spPr>
          <a:xfrm>
            <a:off x="288248" y="4457701"/>
            <a:ext cx="6453514" cy="2414588"/>
          </a:xfrm>
          <a:noFill/>
          <a:ln>
            <a:noFill/>
          </a:ln>
        </p:spPr>
      </p:pic>
      <p:pic>
        <p:nvPicPr>
          <p:cNvPr id="241" name="Google Shape;241;p11"/>
          <p:cNvPicPr preferRelativeResize="0">
            <a:picLocks noGrp="1"/>
          </p:cNvPicPr>
          <p:nvPr>
            <p:ph type="pic" idx="7"/>
          </p:nvPr>
        </p:nvPicPr>
        <p:blipFill rotWithShape="1">
          <a:blip r:embed="rId3">
            <a:alphaModFix/>
          </a:blip>
          <a:srcRect t="24968" b="24968"/>
          <a:stretch/>
        </p:blipFill>
        <p:spPr>
          <a:xfrm>
            <a:off x="6949535" y="4457701"/>
            <a:ext cx="6433956" cy="2414588"/>
          </a:xfrm>
          <a:noFill/>
          <a:ln>
            <a:noFill/>
          </a:ln>
        </p:spPr>
      </p:pic>
      <p:sp>
        <p:nvSpPr>
          <p:cNvPr id="234" name="Google Shape;234;p11"/>
          <p:cNvSpPr txBox="1">
            <a:spLocks noGrp="1"/>
          </p:cNvSpPr>
          <p:nvPr>
            <p:ph type="title"/>
          </p:nvPr>
        </p:nvSpPr>
        <p:spPr>
          <a:xfrm>
            <a:off x="288248" y="141915"/>
            <a:ext cx="11917363" cy="685800"/>
          </a:xfrm>
          <a:noFill/>
          <a:ln>
            <a:noFill/>
          </a:ln>
        </p:spPr>
        <p:txBody>
          <a:bodyPr spcFirstLastPara="1" wrap="square" lIns="91425" tIns="45700" rIns="91425" bIns="45700" anchor="ctr" anchorCtr="0">
            <a:normAutofit/>
          </a:bodyPr>
          <a:lstStyle/>
          <a:p>
            <a:pPr lvl="0"/>
            <a:r>
              <a:rPr lang="en-US" dirty="0"/>
              <a:t>Headline</a:t>
            </a:r>
            <a:br>
              <a:rPr lang="en-US" dirty="0"/>
            </a:br>
            <a:r>
              <a:rPr lang="en-US" b="0" dirty="0" err="1"/>
              <a:t>Subheadline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2126" y="3281564"/>
            <a:ext cx="13813348" cy="974141"/>
          </a:xfrm>
          <a:prstGeom prst="rect">
            <a:avLst/>
          </a:prstGeom>
          <a:solidFill>
            <a:schemeClr val="accent1"/>
          </a:solid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Clr>
                <a:schemeClr val="lt1"/>
              </a:buClr>
              <a:buSzPts val="2000"/>
              <a:buFont typeface="Arial"/>
              <a:buNone/>
            </a:pPr>
            <a:r>
              <a:rPr lang="en-US"/>
              <a:t>Appendix</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2126" y="3281564"/>
            <a:ext cx="13813348" cy="974141"/>
          </a:xfrm>
          <a:prstGeom prst="rect">
            <a:avLst/>
          </a:prstGeom>
          <a:solidFill>
            <a:schemeClr val="dk2"/>
          </a:solid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Clr>
                <a:schemeClr val="lt1"/>
              </a:buClr>
              <a:buSzPts val="2000"/>
              <a:buFont typeface="Arial"/>
              <a:buNone/>
            </a:pPr>
            <a:r>
              <a:rPr lang="en-US"/>
              <a:t>Q&amp;A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7"/>
          <p:cNvGrpSpPr/>
          <p:nvPr/>
        </p:nvGrpSpPr>
        <p:grpSpPr>
          <a:xfrm>
            <a:off x="288248" y="1174455"/>
            <a:ext cx="2558130" cy="5672880"/>
            <a:chOff x="-1477716" y="481872"/>
            <a:chExt cx="1238154" cy="4894637"/>
          </a:xfrm>
        </p:grpSpPr>
        <p:sp>
          <p:nvSpPr>
            <p:cNvPr id="265" name="Google Shape;265;p37"/>
            <p:cNvSpPr txBox="1"/>
            <p:nvPr/>
          </p:nvSpPr>
          <p:spPr>
            <a:xfrm>
              <a:off x="-838200" y="655154"/>
              <a:ext cx="598638" cy="414010"/>
            </a:xfrm>
            <a:prstGeom prst="rect">
              <a:avLst/>
            </a:prstGeom>
            <a:solidFill>
              <a:srgbClr val="5B6770"/>
            </a:solidFill>
            <a:ln>
              <a:noFill/>
            </a:ln>
          </p:spPr>
          <p:txBody>
            <a:bodyPr spcFirstLastPara="1" wrap="square" lIns="15225" tIns="45700" rIns="15225" bIns="45700" anchor="ctr" anchorCtr="0">
              <a:noAutofit/>
            </a:bodyPr>
            <a:lstStyle/>
            <a:p>
              <a:pPr marL="0" marR="0" lvl="0" indent="0" algn="ct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Gray</a:t>
              </a:r>
              <a:endParaRPr sz="700" u="none" strike="noStrike" cap="none" dirty="0">
                <a:solidFill>
                  <a:schemeClr val="lt1"/>
                </a:solidFill>
                <a:latin typeface="Arial" panose="020B0604020202020204" pitchFamily="34" charset="0"/>
                <a:ea typeface="Arial Narrow"/>
                <a:cs typeface="Arial" panose="020B0604020202020204" pitchFamily="34" charset="0"/>
                <a:sym typeface="Arial Narrow"/>
              </a:endParaRPr>
            </a:p>
            <a:p>
              <a:pPr marL="0" marR="0" lvl="0" indent="0" algn="ct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91    103    112</a:t>
              </a:r>
              <a:endParaRPr dirty="0"/>
            </a:p>
          </p:txBody>
        </p:sp>
        <p:sp>
          <p:nvSpPr>
            <p:cNvPr id="266" name="Google Shape;266;p37"/>
            <p:cNvSpPr txBox="1"/>
            <p:nvPr/>
          </p:nvSpPr>
          <p:spPr>
            <a:xfrm>
              <a:off x="-838200" y="1124804"/>
              <a:ext cx="598638" cy="414010"/>
            </a:xfrm>
            <a:prstGeom prst="rect">
              <a:avLst/>
            </a:prstGeom>
            <a:solidFill>
              <a:srgbClr val="F08200"/>
            </a:solidFill>
            <a:ln>
              <a:noFill/>
            </a:ln>
          </p:spPr>
          <p:txBody>
            <a:bodyPr spcFirstLastPara="1" wrap="square" lIns="15225" tIns="45700" rIns="15225" bIns="45700" anchor="ctr" anchorCtr="0">
              <a:noAutofit/>
            </a:bodyPr>
            <a:lstStyle/>
            <a:p>
              <a:pPr marL="0" marR="0" lvl="0" indent="0" algn="ct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Orange</a:t>
              </a:r>
              <a:endParaRPr dirty="0"/>
            </a:p>
            <a:p>
              <a:pPr marL="0" marR="0" lvl="0" indent="0" algn="ct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240    130    0</a:t>
              </a:r>
              <a:endParaRPr dirty="0"/>
            </a:p>
          </p:txBody>
        </p:sp>
        <p:grpSp>
          <p:nvGrpSpPr>
            <p:cNvPr id="267" name="Google Shape;267;p37"/>
            <p:cNvGrpSpPr/>
            <p:nvPr/>
          </p:nvGrpSpPr>
          <p:grpSpPr>
            <a:xfrm>
              <a:off x="-1477716" y="481872"/>
              <a:ext cx="1238154" cy="1233855"/>
              <a:chOff x="-1477716" y="481872"/>
              <a:chExt cx="1238154" cy="1233855"/>
            </a:xfrm>
          </p:grpSpPr>
          <p:cxnSp>
            <p:nvCxnSpPr>
              <p:cNvPr id="268" name="Google Shape;268;p37"/>
              <p:cNvCxnSpPr/>
              <p:nvPr/>
            </p:nvCxnSpPr>
            <p:spPr>
              <a:xfrm>
                <a:off x="-985867" y="1660453"/>
                <a:ext cx="746305" cy="0"/>
              </a:xfrm>
              <a:prstGeom prst="straightConnector1">
                <a:avLst/>
              </a:prstGeom>
              <a:noFill/>
              <a:ln w="38100" cap="flat" cmpd="sng">
                <a:solidFill>
                  <a:schemeClr val="dk2"/>
                </a:solidFill>
                <a:prstDash val="solid"/>
                <a:round/>
                <a:headEnd type="none" w="sm" len="sm"/>
                <a:tailEnd type="none" w="sm" len="sm"/>
              </a:ln>
            </p:spPr>
          </p:cxnSp>
          <p:sp>
            <p:nvSpPr>
              <p:cNvPr id="269" name="Google Shape;269;p37"/>
              <p:cNvSpPr txBox="1"/>
              <p:nvPr/>
            </p:nvSpPr>
            <p:spPr>
              <a:xfrm>
                <a:off x="-1477716" y="1584278"/>
                <a:ext cx="452048" cy="131449"/>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900" u="none" strike="noStrike" cap="none" dirty="0">
                    <a:solidFill>
                      <a:schemeClr val="dk2"/>
                    </a:solidFill>
                    <a:latin typeface="Arial" panose="020B0604020202020204" pitchFamily="34" charset="0"/>
                    <a:ea typeface="Arial Narrow"/>
                    <a:cs typeface="Arial" panose="020B0604020202020204" pitchFamily="34" charset="0"/>
                    <a:sym typeface="Arial Narrow"/>
                  </a:rPr>
                  <a:t>ACCENTS</a:t>
                </a:r>
                <a:endParaRPr dirty="0"/>
              </a:p>
            </p:txBody>
          </p:sp>
          <p:cxnSp>
            <p:nvCxnSpPr>
              <p:cNvPr id="270" name="Google Shape;270;p37"/>
              <p:cNvCxnSpPr/>
              <p:nvPr/>
            </p:nvCxnSpPr>
            <p:spPr>
              <a:xfrm>
                <a:off x="-985867" y="558047"/>
                <a:ext cx="746305" cy="0"/>
              </a:xfrm>
              <a:prstGeom prst="straightConnector1">
                <a:avLst/>
              </a:prstGeom>
              <a:noFill/>
              <a:ln w="38100" cap="flat" cmpd="sng">
                <a:solidFill>
                  <a:schemeClr val="dk2"/>
                </a:solidFill>
                <a:prstDash val="solid"/>
                <a:round/>
                <a:headEnd type="none" w="sm" len="sm"/>
                <a:tailEnd type="none" w="sm" len="sm"/>
              </a:ln>
            </p:spPr>
          </p:cxnSp>
          <p:sp>
            <p:nvSpPr>
              <p:cNvPr id="271" name="Google Shape;271;p37"/>
              <p:cNvSpPr txBox="1"/>
              <p:nvPr/>
            </p:nvSpPr>
            <p:spPr>
              <a:xfrm>
                <a:off x="-1477716" y="481872"/>
                <a:ext cx="452048" cy="131449"/>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900" u="none" strike="noStrike" cap="none" dirty="0">
                    <a:solidFill>
                      <a:schemeClr val="dk2"/>
                    </a:solidFill>
                    <a:latin typeface="Arial" panose="020B0604020202020204" pitchFamily="34" charset="0"/>
                    <a:ea typeface="Arial Narrow"/>
                    <a:cs typeface="Arial" panose="020B0604020202020204" pitchFamily="34" charset="0"/>
                    <a:sym typeface="Arial Narrow"/>
                  </a:rPr>
                  <a:t>PRIMARY</a:t>
                </a:r>
                <a:endParaRPr dirty="0"/>
              </a:p>
            </p:txBody>
          </p:sp>
        </p:grpSp>
        <p:grpSp>
          <p:nvGrpSpPr>
            <p:cNvPr id="272" name="Google Shape;272;p37"/>
            <p:cNvGrpSpPr/>
            <p:nvPr/>
          </p:nvGrpSpPr>
          <p:grpSpPr>
            <a:xfrm>
              <a:off x="-984867" y="1773027"/>
              <a:ext cx="745305" cy="3603482"/>
              <a:chOff x="-984867" y="1773027"/>
              <a:chExt cx="745305" cy="3603482"/>
            </a:xfrm>
          </p:grpSpPr>
          <p:grpSp>
            <p:nvGrpSpPr>
              <p:cNvPr id="273" name="Google Shape;273;p37"/>
              <p:cNvGrpSpPr/>
              <p:nvPr/>
            </p:nvGrpSpPr>
            <p:grpSpPr>
              <a:xfrm>
                <a:off x="-984867" y="1773027"/>
                <a:ext cx="745305" cy="414010"/>
                <a:chOff x="-984867" y="1773027"/>
                <a:chExt cx="745305" cy="414010"/>
              </a:xfrm>
            </p:grpSpPr>
            <p:sp>
              <p:nvSpPr>
                <p:cNvPr id="274" name="Google Shape;274;p37"/>
                <p:cNvSpPr txBox="1"/>
                <p:nvPr/>
              </p:nvSpPr>
              <p:spPr>
                <a:xfrm>
                  <a:off x="-984867" y="1892400"/>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1</a:t>
                  </a:r>
                  <a:endParaRPr dirty="0"/>
                </a:p>
              </p:txBody>
            </p:sp>
            <p:sp>
              <p:nvSpPr>
                <p:cNvPr id="275" name="Google Shape;275;p37"/>
                <p:cNvSpPr txBox="1"/>
                <p:nvPr/>
              </p:nvSpPr>
              <p:spPr>
                <a:xfrm>
                  <a:off x="-838200" y="1773027"/>
                  <a:ext cx="285750" cy="414010"/>
                </a:xfrm>
                <a:prstGeom prst="rect">
                  <a:avLst/>
                </a:prstGeom>
                <a:solidFill>
                  <a:srgbClr val="F08200"/>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240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130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p:txBody>
            </p:sp>
            <p:sp>
              <p:nvSpPr>
                <p:cNvPr id="276" name="Google Shape;276;p37"/>
                <p:cNvSpPr txBox="1"/>
                <p:nvPr/>
              </p:nvSpPr>
              <p:spPr>
                <a:xfrm>
                  <a:off x="-552450" y="1773027"/>
                  <a:ext cx="312888" cy="414010"/>
                </a:xfrm>
                <a:prstGeom prst="rect">
                  <a:avLst/>
                </a:prstGeom>
                <a:solidFill>
                  <a:srgbClr val="FFCE93"/>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255</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206</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147</a:t>
                  </a:r>
                  <a:endParaRPr dirty="0"/>
                </a:p>
              </p:txBody>
            </p:sp>
          </p:grpSp>
          <p:grpSp>
            <p:nvGrpSpPr>
              <p:cNvPr id="277" name="Google Shape;277;p37"/>
              <p:cNvGrpSpPr/>
              <p:nvPr/>
            </p:nvGrpSpPr>
            <p:grpSpPr>
              <a:xfrm>
                <a:off x="-984867" y="2222109"/>
                <a:ext cx="745305" cy="414010"/>
                <a:chOff x="-984867" y="2222109"/>
                <a:chExt cx="745305" cy="414010"/>
              </a:xfrm>
            </p:grpSpPr>
            <p:sp>
              <p:nvSpPr>
                <p:cNvPr id="278" name="Google Shape;278;p37"/>
                <p:cNvSpPr txBox="1"/>
                <p:nvPr/>
              </p:nvSpPr>
              <p:spPr>
                <a:xfrm>
                  <a:off x="-984867" y="2341482"/>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2</a:t>
                  </a:r>
                  <a:endParaRPr dirty="0"/>
                </a:p>
              </p:txBody>
            </p:sp>
            <p:sp>
              <p:nvSpPr>
                <p:cNvPr id="279" name="Google Shape;279;p37"/>
                <p:cNvSpPr txBox="1"/>
                <p:nvPr/>
              </p:nvSpPr>
              <p:spPr>
                <a:xfrm>
                  <a:off x="-838200" y="2222109"/>
                  <a:ext cx="285750" cy="414010"/>
                </a:xfrm>
                <a:prstGeom prst="rect">
                  <a:avLst/>
                </a:prstGeom>
                <a:solidFill>
                  <a:srgbClr val="5C88DA"/>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92</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136</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218</a:t>
                  </a:r>
                  <a:endParaRPr dirty="0"/>
                </a:p>
              </p:txBody>
            </p:sp>
            <p:sp>
              <p:nvSpPr>
                <p:cNvPr id="280" name="Google Shape;280;p37"/>
                <p:cNvSpPr txBox="1"/>
                <p:nvPr/>
              </p:nvSpPr>
              <p:spPr>
                <a:xfrm>
                  <a:off x="-552450" y="2222109"/>
                  <a:ext cx="312888" cy="414010"/>
                </a:xfrm>
                <a:prstGeom prst="rect">
                  <a:avLst/>
                </a:prstGeom>
                <a:solidFill>
                  <a:srgbClr val="BCCEF0"/>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190</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207</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240</a:t>
                  </a:r>
                  <a:endParaRPr dirty="0"/>
                </a:p>
              </p:txBody>
            </p:sp>
          </p:grpSp>
          <p:grpSp>
            <p:nvGrpSpPr>
              <p:cNvPr id="281" name="Google Shape;281;p37"/>
              <p:cNvGrpSpPr/>
              <p:nvPr/>
            </p:nvGrpSpPr>
            <p:grpSpPr>
              <a:xfrm>
                <a:off x="-984867" y="2671191"/>
                <a:ext cx="745305" cy="414010"/>
                <a:chOff x="-984867" y="2671191"/>
                <a:chExt cx="745305" cy="414010"/>
              </a:xfrm>
            </p:grpSpPr>
            <p:sp>
              <p:nvSpPr>
                <p:cNvPr id="282" name="Google Shape;282;p37"/>
                <p:cNvSpPr txBox="1"/>
                <p:nvPr/>
              </p:nvSpPr>
              <p:spPr>
                <a:xfrm>
                  <a:off x="-984867" y="2790564"/>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3</a:t>
                  </a:r>
                  <a:endParaRPr dirty="0"/>
                </a:p>
              </p:txBody>
            </p:sp>
            <p:sp>
              <p:nvSpPr>
                <p:cNvPr id="283" name="Google Shape;283;p37"/>
                <p:cNvSpPr txBox="1"/>
                <p:nvPr/>
              </p:nvSpPr>
              <p:spPr>
                <a:xfrm>
                  <a:off x="-838200" y="2671191"/>
                  <a:ext cx="285750" cy="414010"/>
                </a:xfrm>
                <a:prstGeom prst="rect">
                  <a:avLst/>
                </a:prstGeom>
                <a:solidFill>
                  <a:schemeClr val="accent3"/>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234</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170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p:txBody>
            </p:sp>
            <p:sp>
              <p:nvSpPr>
                <p:cNvPr id="284" name="Google Shape;284;p37"/>
                <p:cNvSpPr txBox="1"/>
                <p:nvPr/>
              </p:nvSpPr>
              <p:spPr>
                <a:xfrm>
                  <a:off x="-552450" y="2671191"/>
                  <a:ext cx="312888" cy="414010"/>
                </a:xfrm>
                <a:prstGeom prst="rect">
                  <a:avLst/>
                </a:prstGeom>
                <a:solidFill>
                  <a:srgbClr val="FEE190"/>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255</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225</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145</a:t>
                  </a:r>
                  <a:endParaRPr dirty="0"/>
                </a:p>
              </p:txBody>
            </p:sp>
          </p:grpSp>
          <p:grpSp>
            <p:nvGrpSpPr>
              <p:cNvPr id="285" name="Google Shape;285;p37"/>
              <p:cNvGrpSpPr/>
              <p:nvPr/>
            </p:nvGrpSpPr>
            <p:grpSpPr>
              <a:xfrm>
                <a:off x="-984867" y="3120273"/>
                <a:ext cx="745305" cy="414010"/>
                <a:chOff x="-984867" y="3120273"/>
                <a:chExt cx="745305" cy="414010"/>
              </a:xfrm>
            </p:grpSpPr>
            <p:sp>
              <p:nvSpPr>
                <p:cNvPr id="286" name="Google Shape;286;p37"/>
                <p:cNvSpPr txBox="1"/>
                <p:nvPr/>
              </p:nvSpPr>
              <p:spPr>
                <a:xfrm>
                  <a:off x="-984867" y="3239646"/>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4</a:t>
                  </a:r>
                  <a:endParaRPr dirty="0"/>
                </a:p>
              </p:txBody>
            </p:sp>
            <p:sp>
              <p:nvSpPr>
                <p:cNvPr id="287" name="Google Shape;287;p37"/>
                <p:cNvSpPr txBox="1"/>
                <p:nvPr/>
              </p:nvSpPr>
              <p:spPr>
                <a:xfrm>
                  <a:off x="-838200" y="3120273"/>
                  <a:ext cx="285750" cy="414010"/>
                </a:xfrm>
                <a:prstGeom prst="rect">
                  <a:avLst/>
                </a:prstGeom>
                <a:solidFill>
                  <a:schemeClr val="accent4"/>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46</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117</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182</a:t>
                  </a:r>
                  <a:endParaRPr dirty="0"/>
                </a:p>
              </p:txBody>
            </p:sp>
            <p:sp>
              <p:nvSpPr>
                <p:cNvPr id="288" name="Google Shape;288;p37"/>
                <p:cNvSpPr txBox="1"/>
                <p:nvPr/>
              </p:nvSpPr>
              <p:spPr>
                <a:xfrm>
                  <a:off x="-552450" y="3120273"/>
                  <a:ext cx="312888" cy="414010"/>
                </a:xfrm>
                <a:prstGeom prst="rect">
                  <a:avLst/>
                </a:prstGeom>
                <a:solidFill>
                  <a:srgbClr val="A3C7E8"/>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165</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200</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232</a:t>
                  </a:r>
                  <a:endParaRPr dirty="0"/>
                </a:p>
              </p:txBody>
            </p:sp>
          </p:grpSp>
          <p:grpSp>
            <p:nvGrpSpPr>
              <p:cNvPr id="289" name="Google Shape;289;p37"/>
              <p:cNvGrpSpPr/>
              <p:nvPr/>
            </p:nvGrpSpPr>
            <p:grpSpPr>
              <a:xfrm>
                <a:off x="-984867" y="3569355"/>
                <a:ext cx="745305" cy="414010"/>
                <a:chOff x="-984867" y="3569355"/>
                <a:chExt cx="745305" cy="414010"/>
              </a:xfrm>
            </p:grpSpPr>
            <p:sp>
              <p:nvSpPr>
                <p:cNvPr id="290" name="Google Shape;290;p37"/>
                <p:cNvSpPr txBox="1"/>
                <p:nvPr/>
              </p:nvSpPr>
              <p:spPr>
                <a:xfrm>
                  <a:off x="-984867" y="3688728"/>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5</a:t>
                  </a:r>
                  <a:endParaRPr dirty="0"/>
                </a:p>
              </p:txBody>
            </p:sp>
            <p:sp>
              <p:nvSpPr>
                <p:cNvPr id="291" name="Google Shape;291;p37"/>
                <p:cNvSpPr txBox="1"/>
                <p:nvPr/>
              </p:nvSpPr>
              <p:spPr>
                <a:xfrm>
                  <a:off x="-838200" y="3569355"/>
                  <a:ext cx="285750" cy="414010"/>
                </a:xfrm>
                <a:prstGeom prst="rect">
                  <a:avLst/>
                </a:prstGeom>
                <a:solidFill>
                  <a:schemeClr val="accent5"/>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51</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102</a:t>
                  </a:r>
                  <a:endParaRPr dirty="0"/>
                </a:p>
              </p:txBody>
            </p:sp>
            <p:sp>
              <p:nvSpPr>
                <p:cNvPr id="292" name="Google Shape;292;p37"/>
                <p:cNvSpPr txBox="1"/>
                <p:nvPr/>
              </p:nvSpPr>
              <p:spPr>
                <a:xfrm>
                  <a:off x="-552450" y="3569355"/>
                  <a:ext cx="312888" cy="414010"/>
                </a:xfrm>
                <a:prstGeom prst="rect">
                  <a:avLst/>
                </a:prstGeom>
                <a:solidFill>
                  <a:srgbClr val="5BADFF"/>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92</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173</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255</a:t>
                  </a:r>
                  <a:endParaRPr dirty="0"/>
                </a:p>
              </p:txBody>
            </p:sp>
          </p:grpSp>
          <p:grpSp>
            <p:nvGrpSpPr>
              <p:cNvPr id="293" name="Google Shape;293;p37"/>
              <p:cNvGrpSpPr/>
              <p:nvPr/>
            </p:nvGrpSpPr>
            <p:grpSpPr>
              <a:xfrm>
                <a:off x="-984867" y="4018438"/>
                <a:ext cx="745305" cy="1232564"/>
                <a:chOff x="-984867" y="4018438"/>
                <a:chExt cx="745305" cy="1232564"/>
              </a:xfrm>
            </p:grpSpPr>
            <p:sp>
              <p:nvSpPr>
                <p:cNvPr id="294" name="Google Shape;294;p37"/>
                <p:cNvSpPr txBox="1"/>
                <p:nvPr/>
              </p:nvSpPr>
              <p:spPr>
                <a:xfrm>
                  <a:off x="-984867" y="4137811"/>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6</a:t>
                  </a:r>
                  <a:endParaRPr dirty="0"/>
                </a:p>
              </p:txBody>
            </p:sp>
            <p:sp>
              <p:nvSpPr>
                <p:cNvPr id="295" name="Google Shape;295;p37"/>
                <p:cNvSpPr txBox="1"/>
                <p:nvPr/>
              </p:nvSpPr>
              <p:spPr>
                <a:xfrm>
                  <a:off x="-838200" y="4018438"/>
                  <a:ext cx="285750" cy="414010"/>
                </a:xfrm>
                <a:prstGeom prst="rect">
                  <a:avLst/>
                </a:prstGeom>
                <a:solidFill>
                  <a:schemeClr val="accent6"/>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140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177</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208</a:t>
                  </a:r>
                  <a:endParaRPr dirty="0"/>
                </a:p>
              </p:txBody>
            </p:sp>
            <p:sp>
              <p:nvSpPr>
                <p:cNvPr id="296" name="Google Shape;296;p37"/>
                <p:cNvSpPr txBox="1"/>
                <p:nvPr/>
              </p:nvSpPr>
              <p:spPr>
                <a:xfrm>
                  <a:off x="-552450" y="4018438"/>
                  <a:ext cx="312888" cy="414010"/>
                </a:xfrm>
                <a:prstGeom prst="rect">
                  <a:avLst/>
                </a:prstGeom>
                <a:solidFill>
                  <a:srgbClr val="D0DFEB"/>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209</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224</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236</a:t>
                  </a:r>
                  <a:endParaRPr dirty="0"/>
                </a:p>
              </p:txBody>
            </p:sp>
            <p:sp>
              <p:nvSpPr>
                <p:cNvPr id="297" name="Google Shape;297;p37"/>
                <p:cNvSpPr txBox="1"/>
                <p:nvPr/>
              </p:nvSpPr>
              <p:spPr>
                <a:xfrm>
                  <a:off x="-984867" y="4599284"/>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7</a:t>
                  </a:r>
                  <a:endParaRPr dirty="0"/>
                </a:p>
              </p:txBody>
            </p:sp>
            <p:sp>
              <p:nvSpPr>
                <p:cNvPr id="298" name="Google Shape;298;p37"/>
                <p:cNvSpPr txBox="1"/>
                <p:nvPr/>
              </p:nvSpPr>
              <p:spPr>
                <a:xfrm>
                  <a:off x="-984867" y="5075736"/>
                  <a:ext cx="70532" cy="175266"/>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None/>
                  </a:pPr>
                  <a:r>
                    <a:rPr lang="en-US" sz="1200" u="none" strike="noStrike" cap="none" dirty="0">
                      <a:solidFill>
                        <a:schemeClr val="dk2"/>
                      </a:solidFill>
                      <a:latin typeface="Arial" panose="020B0604020202020204" pitchFamily="34" charset="0"/>
                      <a:ea typeface="Arial Narrow"/>
                      <a:cs typeface="Arial" panose="020B0604020202020204" pitchFamily="34" charset="0"/>
                      <a:sym typeface="Arial Narrow"/>
                    </a:rPr>
                    <a:t>8</a:t>
                  </a:r>
                  <a:endParaRPr dirty="0"/>
                </a:p>
              </p:txBody>
            </p:sp>
          </p:grpSp>
          <p:grpSp>
            <p:nvGrpSpPr>
              <p:cNvPr id="299" name="Google Shape;299;p37"/>
              <p:cNvGrpSpPr/>
              <p:nvPr/>
            </p:nvGrpSpPr>
            <p:grpSpPr>
              <a:xfrm>
                <a:off x="-838200" y="4480675"/>
                <a:ext cx="598638" cy="895834"/>
                <a:chOff x="-838200" y="4480675"/>
                <a:chExt cx="598638" cy="895834"/>
              </a:xfrm>
            </p:grpSpPr>
            <p:sp>
              <p:nvSpPr>
                <p:cNvPr id="300" name="Google Shape;300;p37"/>
                <p:cNvSpPr txBox="1"/>
                <p:nvPr/>
              </p:nvSpPr>
              <p:spPr>
                <a:xfrm>
                  <a:off x="-838200" y="4480675"/>
                  <a:ext cx="285750" cy="414010"/>
                </a:xfrm>
                <a:prstGeom prst="rect">
                  <a:avLst/>
                </a:prstGeom>
                <a:solidFill>
                  <a:srgbClr val="F2F2F2"/>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rgbClr val="5B6770"/>
                      </a:solidFill>
                      <a:latin typeface="Arial" panose="020B0604020202020204" pitchFamily="34" charset="0"/>
                      <a:ea typeface="Arial Narrow"/>
                      <a:cs typeface="Arial" panose="020B0604020202020204" pitchFamily="34" charset="0"/>
                      <a:sym typeface="Arial Narrow"/>
                    </a:rPr>
                    <a:t> 91</a:t>
                  </a:r>
                  <a:endParaRPr dirty="0"/>
                </a:p>
                <a:p>
                  <a:pPr marL="0" marR="0" lvl="0" indent="0" algn="r" rtl="0">
                    <a:lnSpc>
                      <a:spcPct val="110000"/>
                    </a:lnSpc>
                    <a:spcBef>
                      <a:spcPts val="0"/>
                    </a:spcBef>
                    <a:spcAft>
                      <a:spcPts val="0"/>
                    </a:spcAft>
                    <a:buNone/>
                  </a:pPr>
                  <a:r>
                    <a:rPr lang="en-US" sz="700" u="none" strike="noStrike" cap="none" dirty="0">
                      <a:solidFill>
                        <a:srgbClr val="5B6770"/>
                      </a:solidFill>
                      <a:latin typeface="Arial" panose="020B0604020202020204" pitchFamily="34" charset="0"/>
                      <a:ea typeface="Arial Narrow"/>
                      <a:cs typeface="Arial" panose="020B0604020202020204" pitchFamily="34" charset="0"/>
                      <a:sym typeface="Arial Narrow"/>
                    </a:rPr>
                    <a:t> 103</a:t>
                  </a:r>
                  <a:endParaRPr dirty="0"/>
                </a:p>
                <a:p>
                  <a:pPr marL="0" marR="0" lvl="0" indent="0" algn="r" rtl="0">
                    <a:lnSpc>
                      <a:spcPct val="110000"/>
                    </a:lnSpc>
                    <a:spcBef>
                      <a:spcPts val="0"/>
                    </a:spcBef>
                    <a:spcAft>
                      <a:spcPts val="0"/>
                    </a:spcAft>
                    <a:buNone/>
                  </a:pPr>
                  <a:r>
                    <a:rPr lang="en-US" sz="700" u="none" strike="noStrike" cap="none" dirty="0">
                      <a:solidFill>
                        <a:srgbClr val="5B6770"/>
                      </a:solidFill>
                      <a:latin typeface="Arial" panose="020B0604020202020204" pitchFamily="34" charset="0"/>
                      <a:ea typeface="Arial Narrow"/>
                      <a:cs typeface="Arial" panose="020B0604020202020204" pitchFamily="34" charset="0"/>
                      <a:sym typeface="Arial Narrow"/>
                    </a:rPr>
                    <a:t> 110</a:t>
                  </a:r>
                  <a:endParaRPr dirty="0"/>
                </a:p>
              </p:txBody>
            </p:sp>
            <p:sp>
              <p:nvSpPr>
                <p:cNvPr id="301" name="Google Shape;301;p37"/>
                <p:cNvSpPr txBox="1"/>
                <p:nvPr/>
              </p:nvSpPr>
              <p:spPr>
                <a:xfrm>
                  <a:off x="-552450" y="4480675"/>
                  <a:ext cx="312888" cy="414010"/>
                </a:xfrm>
                <a:prstGeom prst="rect">
                  <a:avLst/>
                </a:prstGeom>
                <a:solidFill>
                  <a:srgbClr val="F5ECE3"/>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187</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195</a:t>
                  </a:r>
                  <a:endParaRPr dirty="0"/>
                </a:p>
                <a:p>
                  <a:pPr marL="0" marR="0" lvl="0" indent="0" algn="r" rtl="0">
                    <a:lnSpc>
                      <a:spcPct val="110000"/>
                    </a:lnSpc>
                    <a:spcBef>
                      <a:spcPts val="0"/>
                    </a:spcBef>
                    <a:spcAft>
                      <a:spcPts val="0"/>
                    </a:spcAft>
                    <a:buNone/>
                  </a:pPr>
                  <a:r>
                    <a:rPr lang="en-US" sz="700" u="none" strike="noStrike" cap="none" dirty="0">
                      <a:solidFill>
                        <a:schemeClr val="dk1"/>
                      </a:solidFill>
                      <a:latin typeface="Arial" panose="020B0604020202020204" pitchFamily="34" charset="0"/>
                      <a:ea typeface="Arial Narrow"/>
                      <a:cs typeface="Arial" panose="020B0604020202020204" pitchFamily="34" charset="0"/>
                      <a:sym typeface="Arial Narrow"/>
                    </a:rPr>
                    <a:t> 199</a:t>
                  </a:r>
                  <a:endParaRPr dirty="0"/>
                </a:p>
              </p:txBody>
            </p:sp>
            <p:sp>
              <p:nvSpPr>
                <p:cNvPr id="302" name="Google Shape;302;p37"/>
                <p:cNvSpPr txBox="1"/>
                <p:nvPr/>
              </p:nvSpPr>
              <p:spPr>
                <a:xfrm>
                  <a:off x="-838200" y="4962499"/>
                  <a:ext cx="285750" cy="414010"/>
                </a:xfrm>
                <a:prstGeom prst="rect">
                  <a:avLst/>
                </a:prstGeom>
                <a:solidFill>
                  <a:srgbClr val="000000"/>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0</a:t>
                  </a:r>
                  <a:endParaRPr dirty="0"/>
                </a:p>
              </p:txBody>
            </p:sp>
            <p:sp>
              <p:nvSpPr>
                <p:cNvPr id="303" name="Google Shape;303;p37"/>
                <p:cNvSpPr txBox="1"/>
                <p:nvPr/>
              </p:nvSpPr>
              <p:spPr>
                <a:xfrm>
                  <a:off x="-552450" y="4962499"/>
                  <a:ext cx="312888" cy="414010"/>
                </a:xfrm>
                <a:prstGeom prst="rect">
                  <a:avLst/>
                </a:prstGeom>
                <a:solidFill>
                  <a:srgbClr val="5B6770"/>
                </a:solidFill>
                <a:ln>
                  <a:noFill/>
                </a:ln>
              </p:spPr>
              <p:txBody>
                <a:bodyPr spcFirstLastPara="1" wrap="square" lIns="15225" tIns="45700" rIns="15225" bIns="45700" anchor="ctr" anchorCtr="0">
                  <a:noAutofit/>
                </a:bodyPr>
                <a:lstStyle/>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91</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103</a:t>
                  </a:r>
                  <a:endParaRPr dirty="0"/>
                </a:p>
                <a:p>
                  <a:pPr marL="0" marR="0" lvl="0" indent="0" algn="r" rtl="0">
                    <a:lnSpc>
                      <a:spcPct val="110000"/>
                    </a:lnSpc>
                    <a:spcBef>
                      <a:spcPts val="0"/>
                    </a:spcBef>
                    <a:spcAft>
                      <a:spcPts val="0"/>
                    </a:spcAft>
                    <a:buNone/>
                  </a:pPr>
                  <a:r>
                    <a:rPr lang="en-US" sz="700" u="none" strike="noStrike" cap="none" dirty="0">
                      <a:solidFill>
                        <a:schemeClr val="lt1"/>
                      </a:solidFill>
                      <a:latin typeface="Arial" panose="020B0604020202020204" pitchFamily="34" charset="0"/>
                      <a:ea typeface="Arial Narrow"/>
                      <a:cs typeface="Arial" panose="020B0604020202020204" pitchFamily="34" charset="0"/>
                      <a:sym typeface="Arial Narrow"/>
                    </a:rPr>
                    <a:t> 112</a:t>
                  </a:r>
                  <a:endParaRPr dirty="0"/>
                </a:p>
              </p:txBody>
            </p:sp>
          </p:grpSp>
        </p:grpSp>
      </p:grpSp>
      <p:sp>
        <p:nvSpPr>
          <p:cNvPr id="304" name="Google Shape;304;p37"/>
          <p:cNvSpPr txBox="1">
            <a:spLocks noGrp="1"/>
          </p:cNvSpPr>
          <p:nvPr>
            <p:ph type="title"/>
          </p:nvPr>
        </p:nvSpPr>
        <p:spPr>
          <a:xfrm>
            <a:off x="288248" y="48926"/>
            <a:ext cx="11917363"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A6771"/>
              </a:buClr>
              <a:buSzPts val="2000"/>
              <a:buFont typeface="Arial"/>
              <a:buNone/>
            </a:pPr>
            <a:r>
              <a:rPr lang="en-US"/>
              <a:t>Colors &amp; Typeface</a:t>
            </a:r>
            <a:endParaRPr/>
          </a:p>
        </p:txBody>
      </p:sp>
      <p:cxnSp>
        <p:nvCxnSpPr>
          <p:cNvPr id="305" name="Google Shape;305;p37"/>
          <p:cNvCxnSpPr/>
          <p:nvPr/>
        </p:nvCxnSpPr>
        <p:spPr>
          <a:xfrm>
            <a:off x="4292122" y="4556072"/>
            <a:ext cx="3311860" cy="0"/>
          </a:xfrm>
          <a:prstGeom prst="straightConnector1">
            <a:avLst/>
          </a:prstGeom>
          <a:noFill/>
          <a:ln w="19050" cap="flat" cmpd="sng">
            <a:solidFill>
              <a:schemeClr val="lt2"/>
            </a:solidFill>
            <a:prstDash val="solid"/>
            <a:miter lim="800000"/>
            <a:headEnd type="none" w="sm" len="sm"/>
            <a:tailEnd type="none" w="sm" len="sm"/>
          </a:ln>
        </p:spPr>
      </p:cxnSp>
      <p:cxnSp>
        <p:nvCxnSpPr>
          <p:cNvPr id="306" name="Google Shape;306;p37"/>
          <p:cNvCxnSpPr/>
          <p:nvPr/>
        </p:nvCxnSpPr>
        <p:spPr>
          <a:xfrm>
            <a:off x="4292122" y="5612291"/>
            <a:ext cx="3311860" cy="0"/>
          </a:xfrm>
          <a:prstGeom prst="straightConnector1">
            <a:avLst/>
          </a:prstGeom>
          <a:noFill/>
          <a:ln w="19050" cap="flat" cmpd="sng">
            <a:solidFill>
              <a:srgbClr val="595959"/>
            </a:solidFill>
            <a:prstDash val="solid"/>
            <a:miter lim="800000"/>
            <a:headEnd type="none" w="sm" len="sm"/>
            <a:tailEnd type="none" w="sm" len="sm"/>
          </a:ln>
        </p:spPr>
      </p:cxnSp>
      <p:cxnSp>
        <p:nvCxnSpPr>
          <p:cNvPr id="307" name="Google Shape;307;p37"/>
          <p:cNvCxnSpPr/>
          <p:nvPr/>
        </p:nvCxnSpPr>
        <p:spPr>
          <a:xfrm>
            <a:off x="4292122" y="5071502"/>
            <a:ext cx="3311860" cy="0"/>
          </a:xfrm>
          <a:prstGeom prst="straightConnector1">
            <a:avLst/>
          </a:prstGeom>
          <a:noFill/>
          <a:ln w="19050" cap="flat" cmpd="sng">
            <a:solidFill>
              <a:schemeClr val="accent1"/>
            </a:solidFill>
            <a:prstDash val="solid"/>
            <a:miter lim="800000"/>
            <a:headEnd type="none" w="sm" len="sm"/>
            <a:tailEnd type="none" w="sm" len="sm"/>
          </a:ln>
        </p:spPr>
      </p:cxnSp>
      <p:sp>
        <p:nvSpPr>
          <p:cNvPr id="308" name="Google Shape;308;p37"/>
          <p:cNvSpPr txBox="1"/>
          <p:nvPr/>
        </p:nvSpPr>
        <p:spPr>
          <a:xfrm>
            <a:off x="4182394" y="1655416"/>
            <a:ext cx="3472030" cy="1420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5B6770"/>
                </a:solidFill>
                <a:latin typeface="Arial"/>
                <a:ea typeface="Arial"/>
                <a:cs typeface="Arial"/>
                <a:sym typeface="Arial"/>
              </a:rPr>
              <a:t>Headline: Arial Regular</a:t>
            </a:r>
            <a:endParaRPr dirty="0"/>
          </a:p>
          <a:p>
            <a:pPr marL="0" marR="0" lvl="0" indent="0" algn="l" rtl="0">
              <a:lnSpc>
                <a:spcPct val="150000"/>
              </a:lnSpc>
              <a:spcBef>
                <a:spcPts val="0"/>
              </a:spcBef>
              <a:spcAft>
                <a:spcPts val="0"/>
              </a:spcAft>
              <a:buClr>
                <a:schemeClr val="dk1"/>
              </a:buClr>
              <a:buSzPts val="1900"/>
              <a:buFont typeface="Arial"/>
              <a:buNone/>
            </a:pPr>
            <a:r>
              <a:rPr lang="en-US" sz="2000" b="0" i="0" u="none" strike="noStrike" cap="none" dirty="0">
                <a:solidFill>
                  <a:srgbClr val="5B6770"/>
                </a:solidFill>
                <a:latin typeface="Arial"/>
                <a:ea typeface="Arial"/>
                <a:cs typeface="Arial"/>
                <a:sym typeface="Arial"/>
              </a:rPr>
              <a:t>Body Copy: Arial Regular</a:t>
            </a:r>
            <a:endParaRPr dirty="0"/>
          </a:p>
          <a:p>
            <a:pPr marL="0" marR="0" lvl="0" indent="0" algn="l" rtl="0">
              <a:lnSpc>
                <a:spcPct val="150000"/>
              </a:lnSpc>
              <a:spcBef>
                <a:spcPts val="0"/>
              </a:spcBef>
              <a:spcAft>
                <a:spcPts val="0"/>
              </a:spcAft>
              <a:buClr>
                <a:schemeClr val="dk1"/>
              </a:buClr>
              <a:buSzPts val="1900"/>
              <a:buFont typeface="Arial"/>
              <a:buNone/>
            </a:pPr>
            <a:r>
              <a:rPr lang="en-US" sz="2000" b="0" i="0" u="none" strike="noStrike" cap="none" dirty="0">
                <a:solidFill>
                  <a:srgbClr val="5B6770"/>
                </a:solidFill>
                <a:latin typeface="Arial"/>
                <a:ea typeface="Arial"/>
                <a:cs typeface="Arial"/>
                <a:sym typeface="Arial"/>
              </a:rPr>
              <a:t>Highlight Copy: </a:t>
            </a:r>
            <a:r>
              <a:rPr lang="en-US" sz="2000" b="0" i="0" u="none" strike="noStrike" cap="none" dirty="0">
                <a:solidFill>
                  <a:srgbClr val="F08200"/>
                </a:solidFill>
                <a:latin typeface="Arial"/>
                <a:ea typeface="Arial"/>
                <a:cs typeface="Arial"/>
                <a:sym typeface="Arial"/>
              </a:rPr>
              <a:t>Arial</a:t>
            </a:r>
            <a:endParaRPr sz="2000" b="1" i="0" u="none" strike="noStrike" cap="none" dirty="0">
              <a:solidFill>
                <a:srgbClr val="F08200"/>
              </a:solidFill>
              <a:latin typeface="Arial"/>
              <a:ea typeface="Arial"/>
              <a:cs typeface="Arial"/>
              <a:sym typeface="Arial"/>
            </a:endParaRPr>
          </a:p>
        </p:txBody>
      </p:sp>
      <p:sp>
        <p:nvSpPr>
          <p:cNvPr id="309" name="Google Shape;309;p37"/>
          <p:cNvSpPr txBox="1"/>
          <p:nvPr/>
        </p:nvSpPr>
        <p:spPr>
          <a:xfrm>
            <a:off x="8619775" y="1666236"/>
            <a:ext cx="3989652" cy="17081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08200"/>
              </a:buClr>
              <a:buSzPts val="1400"/>
              <a:buFont typeface="Noto Sans Symbols"/>
              <a:buChar char="▪"/>
            </a:pPr>
            <a:r>
              <a:rPr lang="en-US" sz="1400" b="0" i="0" u="none" strike="noStrike" cap="none" dirty="0">
                <a:solidFill>
                  <a:srgbClr val="5B6770"/>
                </a:solidFill>
                <a:latin typeface="Arial"/>
                <a:ea typeface="Arial"/>
                <a:cs typeface="Arial"/>
                <a:sym typeface="Arial"/>
              </a:rPr>
              <a:t>The primary colors could be used </a:t>
            </a:r>
            <a:r>
              <a:rPr lang="en-US" dirty="0">
                <a:solidFill>
                  <a:srgbClr val="5B6770"/>
                </a:solidFill>
              </a:rPr>
              <a:t>for</a:t>
            </a:r>
            <a:r>
              <a:rPr lang="en-US" sz="1400" b="0" i="0" u="none" strike="noStrike" cap="none" dirty="0">
                <a:solidFill>
                  <a:srgbClr val="5B6770"/>
                </a:solidFill>
                <a:latin typeface="Arial"/>
                <a:ea typeface="Arial"/>
                <a:cs typeface="Arial"/>
                <a:sym typeface="Arial"/>
              </a:rPr>
              <a:t> text. </a:t>
            </a:r>
            <a:endParaRPr dirty="0"/>
          </a:p>
          <a:p>
            <a:pPr marL="285750" marR="0" lvl="0" indent="-285750" algn="l" rtl="0">
              <a:lnSpc>
                <a:spcPct val="150000"/>
              </a:lnSpc>
              <a:spcBef>
                <a:spcPts val="0"/>
              </a:spcBef>
              <a:spcAft>
                <a:spcPts val="0"/>
              </a:spcAft>
              <a:buClr>
                <a:srgbClr val="F08200"/>
              </a:buClr>
              <a:buSzPts val="1400"/>
              <a:buFont typeface="Noto Sans Symbols"/>
              <a:buChar char="▪"/>
            </a:pPr>
            <a:r>
              <a:rPr lang="en-US" sz="1400" b="0" i="0" u="none" strike="noStrike" cap="none" dirty="0">
                <a:solidFill>
                  <a:srgbClr val="5B6770"/>
                </a:solidFill>
                <a:latin typeface="Arial"/>
                <a:ea typeface="Arial"/>
                <a:cs typeface="Arial"/>
                <a:sym typeface="Arial"/>
              </a:rPr>
              <a:t>The accent colors could be used in graphs, color boxes and bars. </a:t>
            </a:r>
            <a:endParaRPr dirty="0"/>
          </a:p>
          <a:p>
            <a:pPr marL="285750" marR="0" lvl="0" indent="-285750" algn="l" rtl="0">
              <a:lnSpc>
                <a:spcPct val="150000"/>
              </a:lnSpc>
              <a:spcBef>
                <a:spcPts val="0"/>
              </a:spcBef>
              <a:spcAft>
                <a:spcPts val="0"/>
              </a:spcAft>
              <a:buClr>
                <a:srgbClr val="F08200"/>
              </a:buClr>
              <a:buSzPts val="1400"/>
              <a:buFont typeface="Noto Sans Symbols"/>
              <a:buChar char="▪"/>
            </a:pPr>
            <a:r>
              <a:rPr lang="en-US" sz="1400" b="0" i="0" u="none" strike="noStrike" cap="none" dirty="0">
                <a:solidFill>
                  <a:srgbClr val="5B6770"/>
                </a:solidFill>
                <a:latin typeface="Arial"/>
                <a:ea typeface="Arial"/>
                <a:cs typeface="Arial"/>
                <a:sym typeface="Arial"/>
              </a:rPr>
              <a:t>Please only use Arial in the presentation.</a:t>
            </a:r>
            <a:endParaRPr dirty="0"/>
          </a:p>
          <a:p>
            <a:pPr marL="285750" marR="0" lvl="0" indent="-196850" algn="l" rtl="0">
              <a:lnSpc>
                <a:spcPct val="150000"/>
              </a:lnSpc>
              <a:spcBef>
                <a:spcPts val="0"/>
              </a:spcBef>
              <a:spcAft>
                <a:spcPts val="0"/>
              </a:spcAft>
              <a:buClr>
                <a:srgbClr val="F08200"/>
              </a:buClr>
              <a:buSzPts val="1400"/>
              <a:buFont typeface="Noto Sans Symbols"/>
              <a:buNone/>
            </a:pPr>
            <a:endParaRPr sz="1400" b="0" i="0" u="none" strike="noStrike" cap="none" dirty="0">
              <a:solidFill>
                <a:srgbClr val="5B6770"/>
              </a:solidFill>
              <a:latin typeface="Arial"/>
              <a:ea typeface="Arial"/>
              <a:cs typeface="Arial"/>
              <a:sym typeface="Arial"/>
            </a:endParaRPr>
          </a:p>
        </p:txBody>
      </p:sp>
      <p:sp>
        <p:nvSpPr>
          <p:cNvPr id="310" name="Google Shape;310;p37"/>
          <p:cNvSpPr txBox="1"/>
          <p:nvPr/>
        </p:nvSpPr>
        <p:spPr>
          <a:xfrm>
            <a:off x="4292122" y="1498117"/>
            <a:ext cx="933969" cy="152349"/>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900" u="none" strike="noStrike" cap="none" dirty="0">
                <a:solidFill>
                  <a:schemeClr val="dk2"/>
                </a:solidFill>
                <a:latin typeface="Arial" panose="020B0604020202020204" pitchFamily="34" charset="0"/>
                <a:ea typeface="Arial Narrow"/>
                <a:cs typeface="Arial" panose="020B0604020202020204" pitchFamily="34" charset="0"/>
                <a:sym typeface="Arial Narrow"/>
              </a:rPr>
              <a:t>TYPEFACE</a:t>
            </a:r>
            <a:endParaRPr dirty="0"/>
          </a:p>
        </p:txBody>
      </p:sp>
      <p:sp>
        <p:nvSpPr>
          <p:cNvPr id="311" name="Google Shape;311;p37"/>
          <p:cNvSpPr txBox="1"/>
          <p:nvPr/>
        </p:nvSpPr>
        <p:spPr>
          <a:xfrm>
            <a:off x="4292122" y="4070629"/>
            <a:ext cx="933969" cy="152349"/>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900" u="none" strike="noStrike" cap="none" dirty="0">
                <a:solidFill>
                  <a:schemeClr val="dk2"/>
                </a:solidFill>
                <a:latin typeface="Arial" panose="020B0604020202020204" pitchFamily="34" charset="0"/>
                <a:ea typeface="Arial Narrow"/>
                <a:cs typeface="Arial" panose="020B0604020202020204" pitchFamily="34" charset="0"/>
                <a:sym typeface="Arial Narrow"/>
              </a:rPr>
              <a:t>LINE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288248" y="48926"/>
            <a:ext cx="11917363"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A6771"/>
              </a:buClr>
              <a:buSzPts val="2000"/>
              <a:buFont typeface="Arial"/>
              <a:buNone/>
            </a:pPr>
            <a:r>
              <a:rPr lang="en-US"/>
              <a:t>Text Boxes</a:t>
            </a:r>
            <a:endParaRPr/>
          </a:p>
        </p:txBody>
      </p:sp>
      <p:sp>
        <p:nvSpPr>
          <p:cNvPr id="317" name="Google Shape;317;p15"/>
          <p:cNvSpPr/>
          <p:nvPr/>
        </p:nvSpPr>
        <p:spPr>
          <a:xfrm>
            <a:off x="756573" y="1334543"/>
            <a:ext cx="2331787" cy="1058338"/>
          </a:xfrm>
          <a:prstGeom prst="rect">
            <a:avLst/>
          </a:prstGeom>
          <a:solidFill>
            <a:srgbClr val="F1F1F1"/>
          </a:solidFill>
          <a:ln>
            <a:noFill/>
          </a:ln>
          <a:effectLst>
            <a:outerShdw blurRad="50800" dist="50800" dir="2700000" algn="ctr" rotWithShape="0">
              <a:srgbClr val="D8D8D8"/>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5C88DA"/>
                </a:solidFill>
                <a:latin typeface="Arial"/>
                <a:ea typeface="Arial"/>
                <a:cs typeface="Arial"/>
                <a:sym typeface="Arial"/>
              </a:rPr>
              <a:t>$9,999</a:t>
            </a:r>
            <a:r>
              <a:rPr lang="en-US" sz="2800" b="1" i="0" u="none" strike="noStrike" cap="none">
                <a:solidFill>
                  <a:srgbClr val="5C88DA"/>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600"/>
              <a:buFont typeface="Arial"/>
              <a:buNone/>
            </a:pPr>
            <a:r>
              <a:rPr lang="en-US" sz="1600" b="0" i="1" u="none" strike="noStrike" cap="none">
                <a:solidFill>
                  <a:srgbClr val="3F3F3F"/>
                </a:solidFill>
                <a:latin typeface="Arial"/>
                <a:ea typeface="Arial"/>
                <a:cs typeface="Arial"/>
                <a:sym typeface="Arial"/>
              </a:rPr>
              <a:t>Description</a:t>
            </a:r>
            <a:endParaRPr sz="1600" b="0" i="1" u="none" strike="noStrike" cap="none">
              <a:solidFill>
                <a:srgbClr val="3F3F3F"/>
              </a:solidFill>
              <a:latin typeface="Arial"/>
              <a:ea typeface="Arial"/>
              <a:cs typeface="Arial"/>
              <a:sym typeface="Arial"/>
            </a:endParaRPr>
          </a:p>
        </p:txBody>
      </p:sp>
      <p:sp>
        <p:nvSpPr>
          <p:cNvPr id="318" name="Google Shape;318;p15"/>
          <p:cNvSpPr/>
          <p:nvPr/>
        </p:nvSpPr>
        <p:spPr>
          <a:xfrm>
            <a:off x="756573" y="4428988"/>
            <a:ext cx="3777471" cy="1920240"/>
          </a:xfrm>
          <a:prstGeom prst="rect">
            <a:avLst/>
          </a:prstGeom>
          <a:solidFill>
            <a:srgbClr val="FEE5C9"/>
          </a:solidFill>
          <a:ln>
            <a:noFill/>
          </a:ln>
          <a:effectLst>
            <a:outerShdw blurRad="50800" dist="50800" dir="5400000" algn="ctr" rotWithShape="0">
              <a:srgbClr val="D8D8D8"/>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Headline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0" i="1" u="none" strike="noStrike" cap="none">
                <a:solidFill>
                  <a:schemeClr val="dk2"/>
                </a:solidFill>
                <a:latin typeface="Arial"/>
                <a:ea typeface="Arial"/>
                <a:cs typeface="Arial"/>
                <a:sym typeface="Arial"/>
              </a:rPr>
              <a:t>Body Copy</a:t>
            </a:r>
            <a:endParaRPr sz="1800" b="1" i="0" u="none" strike="noStrike" cap="none">
              <a:solidFill>
                <a:schemeClr val="dk2"/>
              </a:solidFill>
              <a:latin typeface="Arial"/>
              <a:ea typeface="Arial"/>
              <a:cs typeface="Arial"/>
              <a:sym typeface="Arial"/>
            </a:endParaRPr>
          </a:p>
        </p:txBody>
      </p:sp>
      <p:sp>
        <p:nvSpPr>
          <p:cNvPr id="319" name="Google Shape;319;p15"/>
          <p:cNvSpPr/>
          <p:nvPr/>
        </p:nvSpPr>
        <p:spPr>
          <a:xfrm>
            <a:off x="5019270" y="4431300"/>
            <a:ext cx="3777471" cy="1920240"/>
          </a:xfrm>
          <a:prstGeom prst="rect">
            <a:avLst/>
          </a:prstGeom>
          <a:solidFill>
            <a:srgbClr val="DDE6F7"/>
          </a:solidFill>
          <a:ln>
            <a:noFill/>
          </a:ln>
          <a:effectLst>
            <a:outerShdw blurRad="50800" dist="50800" dir="5400000" algn="ctr" rotWithShape="0">
              <a:srgbClr val="D8D8D8"/>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Headline</a:t>
            </a:r>
            <a:endParaRPr sz="2000" b="1" i="0" u="none" strike="noStrike" cap="none">
              <a:solidFill>
                <a:schemeClr val="dk2"/>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0" i="1" u="none" strike="noStrike" cap="none">
                <a:solidFill>
                  <a:schemeClr val="dk2"/>
                </a:solidFill>
                <a:latin typeface="Arial"/>
                <a:ea typeface="Arial"/>
                <a:cs typeface="Arial"/>
                <a:sym typeface="Arial"/>
              </a:rPr>
              <a:t>Body Copy</a:t>
            </a:r>
            <a:endParaRPr sz="1800" b="1" i="0" u="none" strike="noStrike" cap="none">
              <a:solidFill>
                <a:schemeClr val="dk2"/>
              </a:solidFill>
              <a:latin typeface="Arial"/>
              <a:ea typeface="Arial"/>
              <a:cs typeface="Arial"/>
              <a:sym typeface="Arial"/>
            </a:endParaRPr>
          </a:p>
        </p:txBody>
      </p:sp>
      <p:sp>
        <p:nvSpPr>
          <p:cNvPr id="320" name="Google Shape;320;p15"/>
          <p:cNvSpPr/>
          <p:nvPr/>
        </p:nvSpPr>
        <p:spPr>
          <a:xfrm>
            <a:off x="9281967" y="4427880"/>
            <a:ext cx="3777471" cy="1920240"/>
          </a:xfrm>
          <a:prstGeom prst="rect">
            <a:avLst/>
          </a:prstGeom>
          <a:solidFill>
            <a:srgbClr val="FFF0C7"/>
          </a:solidFill>
          <a:ln>
            <a:noFill/>
          </a:ln>
          <a:effectLst>
            <a:outerShdw blurRad="50800" dist="50800" dir="5400000" algn="ctr" rotWithShape="0">
              <a:srgbClr val="D8D8D8"/>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Headline</a:t>
            </a:r>
            <a:endParaRPr sz="2000" b="1" i="0" u="none" strike="noStrike" cap="none">
              <a:solidFill>
                <a:schemeClr val="dk2"/>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0" i="1" u="none" strike="noStrike" cap="none">
                <a:solidFill>
                  <a:schemeClr val="dk2"/>
                </a:solidFill>
                <a:latin typeface="Arial"/>
                <a:ea typeface="Arial"/>
                <a:cs typeface="Arial"/>
                <a:sym typeface="Arial"/>
              </a:rPr>
              <a:t>Body Copy</a:t>
            </a:r>
            <a:endParaRPr sz="1800" b="1" i="0" u="none" strike="noStrike" cap="none">
              <a:solidFill>
                <a:schemeClr val="dk2"/>
              </a:solidFill>
              <a:latin typeface="Arial"/>
              <a:ea typeface="Arial"/>
              <a:cs typeface="Arial"/>
              <a:sym typeface="Arial"/>
            </a:endParaRPr>
          </a:p>
        </p:txBody>
      </p:sp>
      <p:sp>
        <p:nvSpPr>
          <p:cNvPr id="321" name="Google Shape;321;p15"/>
          <p:cNvSpPr/>
          <p:nvPr/>
        </p:nvSpPr>
        <p:spPr>
          <a:xfrm>
            <a:off x="2365741" y="4051036"/>
            <a:ext cx="753687" cy="753687"/>
          </a:xfrm>
          <a:prstGeom prst="ellipse">
            <a:avLst/>
          </a:prstGeom>
          <a:solidFill>
            <a:schemeClr val="accen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22" name="Google Shape;322;p15"/>
          <p:cNvSpPr/>
          <p:nvPr/>
        </p:nvSpPr>
        <p:spPr>
          <a:xfrm>
            <a:off x="6531162" y="4051036"/>
            <a:ext cx="753687" cy="753687"/>
          </a:xfrm>
          <a:prstGeom prst="ellipse">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3" name="Google Shape;323;p15"/>
          <p:cNvSpPr/>
          <p:nvPr/>
        </p:nvSpPr>
        <p:spPr>
          <a:xfrm>
            <a:off x="10793859" y="4051036"/>
            <a:ext cx="753687" cy="753687"/>
          </a:xfrm>
          <a:prstGeom prst="ellipse">
            <a:avLst/>
          </a:prstGeom>
          <a:solidFill>
            <a:schemeClr val="accent3"/>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24" name="Google Shape;324;p15"/>
          <p:cNvSpPr txBox="1"/>
          <p:nvPr/>
        </p:nvSpPr>
        <p:spPr>
          <a:xfrm>
            <a:off x="3587688" y="1334542"/>
            <a:ext cx="9783822" cy="36603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Blue Bar</a:t>
            </a:r>
            <a:endParaRPr sz="1400" b="0" i="0" u="none" strike="noStrike" cap="none">
              <a:solidFill>
                <a:schemeClr val="lt1"/>
              </a:solidFill>
              <a:latin typeface="Arial"/>
              <a:ea typeface="Arial"/>
              <a:cs typeface="Arial"/>
              <a:sym typeface="Arial"/>
            </a:endParaRPr>
          </a:p>
        </p:txBody>
      </p:sp>
      <p:sp>
        <p:nvSpPr>
          <p:cNvPr id="325" name="Google Shape;325;p15"/>
          <p:cNvSpPr/>
          <p:nvPr/>
        </p:nvSpPr>
        <p:spPr>
          <a:xfrm>
            <a:off x="3587688" y="2355745"/>
            <a:ext cx="9783822" cy="388952"/>
          </a:xfrm>
          <a:custGeom>
            <a:avLst/>
            <a:gdLst/>
            <a:ahLst/>
            <a:cxnLst/>
            <a:rect l="l" t="t" r="r" b="b"/>
            <a:pathLst>
              <a:path w="1363980" h="247014" extrusionOk="0">
                <a:moveTo>
                  <a:pt x="1363980" y="0"/>
                </a:moveTo>
                <a:lnTo>
                  <a:pt x="0" y="0"/>
                </a:lnTo>
                <a:lnTo>
                  <a:pt x="0" y="246887"/>
                </a:lnTo>
                <a:lnTo>
                  <a:pt x="1363980" y="246887"/>
                </a:lnTo>
                <a:lnTo>
                  <a:pt x="1363980" y="0"/>
                </a:lnTo>
                <a:close/>
              </a:path>
            </a:pathLst>
          </a:custGeom>
          <a:solidFill>
            <a:schemeClr val="lt2"/>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B6770"/>
                </a:solidFill>
                <a:latin typeface="Arial"/>
                <a:ea typeface="Arial"/>
                <a:cs typeface="Arial"/>
                <a:sym typeface="Arial"/>
              </a:rPr>
              <a:t>Grey Bar</a:t>
            </a:r>
            <a:endParaRPr sz="1400" b="1" i="0" u="none" strike="noStrike" cap="none">
              <a:solidFill>
                <a:srgbClr val="5B6770"/>
              </a:solidFill>
              <a:latin typeface="Arial"/>
              <a:ea typeface="Arial"/>
              <a:cs typeface="Arial"/>
              <a:sym typeface="Arial"/>
            </a:endParaRPr>
          </a:p>
        </p:txBody>
      </p:sp>
      <p:sp>
        <p:nvSpPr>
          <p:cNvPr id="326" name="Google Shape;326;p15"/>
          <p:cNvSpPr/>
          <p:nvPr/>
        </p:nvSpPr>
        <p:spPr>
          <a:xfrm>
            <a:off x="3587688" y="1816462"/>
            <a:ext cx="9783822" cy="388952"/>
          </a:xfrm>
          <a:custGeom>
            <a:avLst/>
            <a:gdLst/>
            <a:ahLst/>
            <a:cxnLst/>
            <a:rect l="l" t="t" r="r" b="b"/>
            <a:pathLst>
              <a:path w="1363980" h="247014" extrusionOk="0">
                <a:moveTo>
                  <a:pt x="1363980" y="0"/>
                </a:moveTo>
                <a:lnTo>
                  <a:pt x="0" y="0"/>
                </a:lnTo>
                <a:lnTo>
                  <a:pt x="0" y="246887"/>
                </a:lnTo>
                <a:lnTo>
                  <a:pt x="1363980" y="246887"/>
                </a:lnTo>
                <a:lnTo>
                  <a:pt x="1363980" y="0"/>
                </a:ln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Orange Bar</a:t>
            </a:r>
            <a:endParaRPr sz="1400" b="1" i="0" u="none" strike="noStrike" cap="none">
              <a:solidFill>
                <a:schemeClr val="lt1"/>
              </a:solidFill>
              <a:latin typeface="Arial"/>
              <a:ea typeface="Arial"/>
              <a:cs typeface="Arial"/>
              <a:sym typeface="Arial"/>
            </a:endParaRPr>
          </a:p>
        </p:txBody>
      </p:sp>
      <p:sp>
        <p:nvSpPr>
          <p:cNvPr id="327" name="Google Shape;327;p15"/>
          <p:cNvSpPr/>
          <p:nvPr/>
        </p:nvSpPr>
        <p:spPr>
          <a:xfrm>
            <a:off x="3587688" y="3058266"/>
            <a:ext cx="3376803" cy="535092"/>
          </a:xfrm>
          <a:prstGeom prst="homePlate">
            <a:avLst>
              <a:gd name="adj" fmla="val 69221"/>
            </a:avLst>
          </a:prstGeom>
          <a:solidFill>
            <a:srgbClr val="EB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none" strike="noStrike" cap="none">
                <a:solidFill>
                  <a:srgbClr val="F2F2F2"/>
                </a:solidFill>
                <a:latin typeface="Arial"/>
                <a:ea typeface="Arial"/>
                <a:cs typeface="Arial"/>
                <a:sym typeface="Arial"/>
              </a:rPr>
              <a:t>Arrow</a:t>
            </a:r>
            <a:endParaRPr sz="1800" b="1" i="0" u="none" strike="noStrike" cap="none">
              <a:solidFill>
                <a:srgbClr val="F2F2F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16"/>
          <p:cNvGraphicFramePr/>
          <p:nvPr/>
        </p:nvGraphicFramePr>
        <p:xfrm>
          <a:off x="9207594" y="2043349"/>
          <a:ext cx="3841664"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33" name="Google Shape;333;p16"/>
          <p:cNvSpPr txBox="1">
            <a:spLocks noGrp="1"/>
          </p:cNvSpPr>
          <p:nvPr>
            <p:ph type="title"/>
          </p:nvPr>
        </p:nvSpPr>
        <p:spPr>
          <a:xfrm>
            <a:off x="288248" y="48926"/>
            <a:ext cx="11917363"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A6771"/>
              </a:buClr>
              <a:buSzPts val="2000"/>
              <a:buFont typeface="Arial"/>
              <a:buNone/>
            </a:pPr>
            <a:r>
              <a:rPr lang="en-US"/>
              <a:t>Chart Style 1</a:t>
            </a:r>
            <a:endParaRPr/>
          </a:p>
        </p:txBody>
      </p:sp>
      <p:sp>
        <p:nvSpPr>
          <p:cNvPr id="334" name="Google Shape;334;p16"/>
          <p:cNvSpPr/>
          <p:nvPr/>
        </p:nvSpPr>
        <p:spPr>
          <a:xfrm>
            <a:off x="842945" y="1604390"/>
            <a:ext cx="37069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a:ea typeface="Arial"/>
                <a:cs typeface="Arial"/>
                <a:sym typeface="Arial"/>
              </a:rPr>
              <a:t>Graph Title</a:t>
            </a:r>
            <a:endParaRPr sz="1400" b="0" i="0" u="none" strike="noStrike" cap="none">
              <a:solidFill>
                <a:srgbClr val="000000"/>
              </a:solidFill>
              <a:latin typeface="Arial"/>
              <a:ea typeface="Arial"/>
              <a:cs typeface="Arial"/>
              <a:sym typeface="Arial"/>
            </a:endParaRPr>
          </a:p>
        </p:txBody>
      </p:sp>
      <p:cxnSp>
        <p:nvCxnSpPr>
          <p:cNvPr id="335" name="Google Shape;335;p16"/>
          <p:cNvCxnSpPr/>
          <p:nvPr/>
        </p:nvCxnSpPr>
        <p:spPr>
          <a:xfrm>
            <a:off x="775601" y="2008535"/>
            <a:ext cx="3841664" cy="0"/>
          </a:xfrm>
          <a:prstGeom prst="straightConnector1">
            <a:avLst/>
          </a:prstGeom>
          <a:noFill/>
          <a:ln w="12700" cap="flat" cmpd="sng">
            <a:solidFill>
              <a:schemeClr val="lt2"/>
            </a:solidFill>
            <a:prstDash val="solid"/>
            <a:miter lim="800000"/>
            <a:headEnd type="none" w="sm" len="sm"/>
            <a:tailEnd type="none" w="sm" len="sm"/>
          </a:ln>
        </p:spPr>
      </p:cxnSp>
      <p:sp>
        <p:nvSpPr>
          <p:cNvPr id="336" name="Google Shape;336;p16"/>
          <p:cNvSpPr/>
          <p:nvPr/>
        </p:nvSpPr>
        <p:spPr>
          <a:xfrm>
            <a:off x="5491218" y="1604390"/>
            <a:ext cx="283924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a:ea typeface="Arial"/>
                <a:cs typeface="Arial"/>
                <a:sym typeface="Arial"/>
              </a:rPr>
              <a:t>Graph Title</a:t>
            </a:r>
            <a:endParaRPr sz="1400" b="0" i="0" u="none" strike="noStrike" cap="none">
              <a:solidFill>
                <a:srgbClr val="000000"/>
              </a:solidFill>
              <a:latin typeface="Arial"/>
              <a:ea typeface="Arial"/>
              <a:cs typeface="Arial"/>
              <a:sym typeface="Arial"/>
            </a:endParaRPr>
          </a:p>
        </p:txBody>
      </p:sp>
      <p:cxnSp>
        <p:nvCxnSpPr>
          <p:cNvPr id="337" name="Google Shape;337;p16"/>
          <p:cNvCxnSpPr/>
          <p:nvPr/>
        </p:nvCxnSpPr>
        <p:spPr>
          <a:xfrm>
            <a:off x="4990006" y="2008535"/>
            <a:ext cx="3841664" cy="0"/>
          </a:xfrm>
          <a:prstGeom prst="straightConnector1">
            <a:avLst/>
          </a:prstGeom>
          <a:noFill/>
          <a:ln w="12700" cap="flat" cmpd="sng">
            <a:solidFill>
              <a:schemeClr val="lt2"/>
            </a:solidFill>
            <a:prstDash val="solid"/>
            <a:miter lim="800000"/>
            <a:headEnd type="none" w="sm" len="sm"/>
            <a:tailEnd type="none" w="sm" len="sm"/>
          </a:ln>
        </p:spPr>
      </p:cxnSp>
      <p:sp>
        <p:nvSpPr>
          <p:cNvPr id="338" name="Google Shape;338;p16"/>
          <p:cNvSpPr/>
          <p:nvPr/>
        </p:nvSpPr>
        <p:spPr>
          <a:xfrm>
            <a:off x="9846623" y="1604390"/>
            <a:ext cx="255724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a:ea typeface="Arial"/>
                <a:cs typeface="Arial"/>
                <a:sym typeface="Arial"/>
              </a:rPr>
              <a:t>Graph Title</a:t>
            </a:r>
            <a:endParaRPr/>
          </a:p>
        </p:txBody>
      </p:sp>
      <p:cxnSp>
        <p:nvCxnSpPr>
          <p:cNvPr id="339" name="Google Shape;339;p16"/>
          <p:cNvCxnSpPr/>
          <p:nvPr/>
        </p:nvCxnSpPr>
        <p:spPr>
          <a:xfrm>
            <a:off x="9204411" y="2008535"/>
            <a:ext cx="3841664" cy="0"/>
          </a:xfrm>
          <a:prstGeom prst="straightConnector1">
            <a:avLst/>
          </a:prstGeom>
          <a:noFill/>
          <a:ln w="12700" cap="flat" cmpd="sng">
            <a:solidFill>
              <a:schemeClr val="lt2"/>
            </a:solidFill>
            <a:prstDash val="solid"/>
            <a:miter lim="800000"/>
            <a:headEnd type="none" w="sm" len="sm"/>
            <a:tailEnd type="none" w="sm" len="sm"/>
          </a:ln>
        </p:spPr>
      </p:cxnSp>
      <p:graphicFrame>
        <p:nvGraphicFramePr>
          <p:cNvPr id="340" name="Google Shape;340;p16"/>
          <p:cNvGraphicFramePr/>
          <p:nvPr/>
        </p:nvGraphicFramePr>
        <p:xfrm>
          <a:off x="775601" y="2043349"/>
          <a:ext cx="3841664"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341" name="Google Shape;341;p16"/>
          <p:cNvSpPr txBox="1"/>
          <p:nvPr/>
        </p:nvSpPr>
        <p:spPr>
          <a:xfrm>
            <a:off x="0" y="0"/>
            <a:ext cx="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6"/>
          <p:cNvSpPr/>
          <p:nvPr/>
        </p:nvSpPr>
        <p:spPr>
          <a:xfrm>
            <a:off x="775601" y="6060107"/>
            <a:ext cx="3841664"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5B6770"/>
                </a:solidFill>
                <a:latin typeface="Arial"/>
                <a:ea typeface="Arial"/>
                <a:cs typeface="Arial"/>
                <a:sym typeface="Arial"/>
              </a:rPr>
              <a:t>Source: Name</a:t>
            </a:r>
            <a:endParaRPr sz="1400" b="0" i="0" u="none" strike="noStrike" cap="none">
              <a:solidFill>
                <a:srgbClr val="000000"/>
              </a:solidFill>
              <a:latin typeface="Arial"/>
              <a:ea typeface="Arial"/>
              <a:cs typeface="Arial"/>
              <a:sym typeface="Arial"/>
            </a:endParaRPr>
          </a:p>
        </p:txBody>
      </p:sp>
      <p:graphicFrame>
        <p:nvGraphicFramePr>
          <p:cNvPr id="343" name="Google Shape;343;p16"/>
          <p:cNvGraphicFramePr/>
          <p:nvPr/>
        </p:nvGraphicFramePr>
        <p:xfrm>
          <a:off x="4990006" y="2043349"/>
          <a:ext cx="3841664" cy="4023360"/>
        </p:xfrm>
        <a:graphic>
          <a:graphicData uri="http://schemas.openxmlformats.org/drawingml/2006/chart">
            <c:chart xmlns:c="http://schemas.openxmlformats.org/drawingml/2006/chart" xmlns:r="http://schemas.openxmlformats.org/officeDocument/2006/relationships" r:id="rId5"/>
          </a:graphicData>
        </a:graphic>
      </p:graphicFrame>
      <p:sp>
        <p:nvSpPr>
          <p:cNvPr id="344" name="Google Shape;344;p16"/>
          <p:cNvSpPr/>
          <p:nvPr/>
        </p:nvSpPr>
        <p:spPr>
          <a:xfrm>
            <a:off x="4990006" y="6060107"/>
            <a:ext cx="3841664"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5B6770"/>
                </a:solidFill>
                <a:latin typeface="Arial"/>
                <a:ea typeface="Arial"/>
                <a:cs typeface="Arial"/>
                <a:sym typeface="Arial"/>
              </a:rPr>
              <a:t>Source: Name</a:t>
            </a:r>
            <a:endParaRPr sz="1400" b="0" i="0" u="none" strike="noStrike" cap="none">
              <a:solidFill>
                <a:srgbClr val="000000"/>
              </a:solidFill>
              <a:latin typeface="Arial"/>
              <a:ea typeface="Arial"/>
              <a:cs typeface="Arial"/>
              <a:sym typeface="Arial"/>
            </a:endParaRPr>
          </a:p>
        </p:txBody>
      </p:sp>
      <p:sp>
        <p:nvSpPr>
          <p:cNvPr id="345" name="Google Shape;345;p16"/>
          <p:cNvSpPr/>
          <p:nvPr/>
        </p:nvSpPr>
        <p:spPr>
          <a:xfrm>
            <a:off x="9198748" y="6121662"/>
            <a:ext cx="3841664"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5B6770"/>
                </a:solidFill>
                <a:latin typeface="Arial"/>
                <a:ea typeface="Arial"/>
                <a:cs typeface="Arial"/>
                <a:sym typeface="Arial"/>
              </a:rPr>
              <a:t>Source: Name</a:t>
            </a:r>
            <a:endParaRPr sz="1400" b="0" i="0" u="none" strike="noStrike" cap="none">
              <a:solidFill>
                <a:srgbClr val="000000"/>
              </a:solidFill>
              <a:latin typeface="Arial"/>
              <a:ea typeface="Arial"/>
              <a:cs typeface="Arial"/>
              <a:sym typeface="Arial"/>
            </a:endParaRPr>
          </a:p>
        </p:txBody>
      </p:sp>
      <p:sp>
        <p:nvSpPr>
          <p:cNvPr id="346" name="Google Shape;346;p16"/>
          <p:cNvSpPr/>
          <p:nvPr/>
        </p:nvSpPr>
        <p:spPr>
          <a:xfrm>
            <a:off x="8134519" y="4127927"/>
            <a:ext cx="640080" cy="64008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6"/>
          <p:cNvSpPr/>
          <p:nvPr/>
        </p:nvSpPr>
        <p:spPr>
          <a:xfrm>
            <a:off x="12129200" y="3891418"/>
            <a:ext cx="952716" cy="95271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p16"/>
          <p:cNvSpPr/>
          <p:nvPr/>
        </p:nvSpPr>
        <p:spPr>
          <a:xfrm>
            <a:off x="3993514" y="2496481"/>
            <a:ext cx="640080" cy="64008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7"/>
          <p:cNvSpPr txBox="1">
            <a:spLocks noGrp="1"/>
          </p:cNvSpPr>
          <p:nvPr>
            <p:ph type="title"/>
          </p:nvPr>
        </p:nvSpPr>
        <p:spPr>
          <a:xfrm>
            <a:off x="288248" y="48926"/>
            <a:ext cx="11917363"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A6771"/>
              </a:buClr>
              <a:buSzPts val="2000"/>
              <a:buFont typeface="Arial"/>
              <a:buNone/>
            </a:pPr>
            <a:r>
              <a:rPr lang="en-US"/>
              <a:t>Chart Style 2</a:t>
            </a:r>
            <a:endParaRPr/>
          </a:p>
        </p:txBody>
      </p:sp>
      <p:sp>
        <p:nvSpPr>
          <p:cNvPr id="354" name="Google Shape;354;p17"/>
          <p:cNvSpPr/>
          <p:nvPr/>
        </p:nvSpPr>
        <p:spPr>
          <a:xfrm>
            <a:off x="481539" y="2481973"/>
            <a:ext cx="4725815" cy="2928822"/>
          </a:xfrm>
          <a:prstGeom prst="rect">
            <a:avLst/>
          </a:prstGeom>
          <a:solidFill>
            <a:srgbClr val="F1F1F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u="none" strike="noStrike" cap="none" dirty="0">
              <a:solidFill>
                <a:srgbClr val="3F3F3F"/>
              </a:solidFill>
              <a:latin typeface="Arial" panose="020B0604020202020204" pitchFamily="34" charset="0"/>
              <a:ea typeface="Verdana"/>
              <a:cs typeface="Arial" panose="020B0604020202020204" pitchFamily="34" charset="0"/>
              <a:sym typeface="Verdana"/>
            </a:endParaRPr>
          </a:p>
        </p:txBody>
      </p:sp>
      <p:sp>
        <p:nvSpPr>
          <p:cNvPr id="355" name="Google Shape;355;p17"/>
          <p:cNvSpPr/>
          <p:nvPr/>
        </p:nvSpPr>
        <p:spPr>
          <a:xfrm>
            <a:off x="288248" y="2102974"/>
            <a:ext cx="51419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u="none" strike="noStrike" cap="none" dirty="0">
                <a:solidFill>
                  <a:srgbClr val="5B6770"/>
                </a:solidFill>
                <a:latin typeface="Arial" panose="020B0604020202020204" pitchFamily="34" charset="0"/>
                <a:ea typeface="Verdana"/>
                <a:cs typeface="Arial" panose="020B0604020202020204" pitchFamily="34" charset="0"/>
                <a:sym typeface="Verdana"/>
              </a:rPr>
              <a:t>Graph Title</a:t>
            </a:r>
            <a:endParaRPr dirty="0"/>
          </a:p>
        </p:txBody>
      </p:sp>
      <p:grpSp>
        <p:nvGrpSpPr>
          <p:cNvPr id="356" name="Google Shape;356;p17"/>
          <p:cNvGrpSpPr/>
          <p:nvPr/>
        </p:nvGrpSpPr>
        <p:grpSpPr>
          <a:xfrm>
            <a:off x="388241" y="-1901104"/>
            <a:ext cx="4590310" cy="6829637"/>
            <a:chOff x="6230118" y="3308281"/>
            <a:chExt cx="4590310" cy="6829637"/>
          </a:xfrm>
        </p:grpSpPr>
        <p:cxnSp>
          <p:nvCxnSpPr>
            <p:cNvPr id="357" name="Google Shape;357;p17"/>
            <p:cNvCxnSpPr/>
            <p:nvPr/>
          </p:nvCxnSpPr>
          <p:spPr>
            <a:xfrm>
              <a:off x="7352824" y="9697485"/>
              <a:ext cx="2667000" cy="0"/>
            </a:xfrm>
            <a:prstGeom prst="straightConnector1">
              <a:avLst/>
            </a:prstGeom>
            <a:noFill/>
            <a:ln w="9525" cap="flat" cmpd="sng">
              <a:solidFill>
                <a:srgbClr val="3F3F3F"/>
              </a:solidFill>
              <a:prstDash val="solid"/>
              <a:miter lim="800000"/>
              <a:headEnd type="none" w="sm" len="sm"/>
              <a:tailEnd type="none" w="sm" len="sm"/>
            </a:ln>
          </p:spPr>
        </p:cxnSp>
        <p:pic>
          <p:nvPicPr>
            <p:cNvPr id="358" name="Google Shape;358;p17"/>
            <p:cNvPicPr preferRelativeResize="0"/>
            <p:nvPr/>
          </p:nvPicPr>
          <p:blipFill rotWithShape="1">
            <a:blip r:embed="rId3">
              <a:alphaModFix/>
            </a:blip>
            <a:srcRect/>
            <a:stretch/>
          </p:blipFill>
          <p:spPr>
            <a:xfrm>
              <a:off x="6230118" y="3308281"/>
              <a:ext cx="4590310" cy="2520775"/>
            </a:xfrm>
            <a:prstGeom prst="rect">
              <a:avLst/>
            </a:prstGeom>
            <a:noFill/>
            <a:ln>
              <a:noFill/>
            </a:ln>
          </p:spPr>
        </p:pic>
        <p:sp>
          <p:nvSpPr>
            <p:cNvPr id="359" name="Google Shape;359;p17"/>
            <p:cNvSpPr txBox="1"/>
            <p:nvPr/>
          </p:nvSpPr>
          <p:spPr>
            <a:xfrm>
              <a:off x="6629413" y="9667173"/>
              <a:ext cx="850985" cy="470745"/>
            </a:xfrm>
            <a:prstGeom prst="rect">
              <a:avLst/>
            </a:prstGeom>
            <a:noFill/>
            <a:ln>
              <a:noFill/>
            </a:ln>
          </p:spPr>
          <p:txBody>
            <a:bodyPr spcFirstLastPara="1" wrap="square" lIns="50200" tIns="50200" rIns="50200" bIns="50200" anchor="t" anchorCtr="0">
              <a:spAutoFit/>
            </a:bodyPr>
            <a:lstStyle/>
            <a:p>
              <a:pPr marL="0" marR="0" lvl="0" indent="0" algn="ctr" rtl="0">
                <a:lnSpc>
                  <a:spcPct val="100000"/>
                </a:lnSpc>
                <a:spcBef>
                  <a:spcPts val="0"/>
                </a:spcBef>
                <a:spcAft>
                  <a:spcPts val="0"/>
                </a:spcAft>
                <a:buNone/>
              </a:pPr>
              <a:r>
                <a:rPr lang="en-US" sz="1200" u="none" strike="noStrike" cap="none" dirty="0">
                  <a:solidFill>
                    <a:schemeClr val="accent1"/>
                  </a:solidFill>
                  <a:latin typeface="Arial" panose="020B0604020202020204" pitchFamily="34" charset="0"/>
                  <a:ea typeface="Verdana"/>
                  <a:cs typeface="Arial" panose="020B0604020202020204" pitchFamily="34" charset="0"/>
                  <a:sym typeface="Verdana"/>
                </a:rPr>
                <a:t>15.8%</a:t>
              </a:r>
              <a:endParaRPr dirty="0">
                <a:solidFill>
                  <a:schemeClr val="accent1"/>
                </a:solidFill>
              </a:endParaRPr>
            </a:p>
            <a:p>
              <a:pPr marL="0" marR="0" lvl="0" indent="0" algn="ctr" rtl="0">
                <a:lnSpc>
                  <a:spcPct val="100000"/>
                </a:lnSpc>
                <a:spcBef>
                  <a:spcPts val="0"/>
                </a:spcBef>
                <a:spcAft>
                  <a:spcPts val="0"/>
                </a:spcAft>
                <a:buNone/>
              </a:pPr>
              <a:r>
                <a:rPr lang="en-US" sz="1200" u="none" strike="noStrike" cap="none" dirty="0">
                  <a:solidFill>
                    <a:schemeClr val="accent1"/>
                  </a:solidFill>
                  <a:latin typeface="Arial" panose="020B0604020202020204" pitchFamily="34" charset="0"/>
                  <a:ea typeface="Verdana"/>
                  <a:cs typeface="Arial" panose="020B0604020202020204" pitchFamily="34" charset="0"/>
                  <a:sym typeface="Verdana"/>
                </a:rPr>
                <a:t>margin</a:t>
              </a:r>
              <a:endParaRPr dirty="0">
                <a:solidFill>
                  <a:schemeClr val="accent1"/>
                </a:solidFill>
              </a:endParaRPr>
            </a:p>
          </p:txBody>
        </p:sp>
        <p:sp>
          <p:nvSpPr>
            <p:cNvPr id="360" name="Google Shape;360;p17"/>
            <p:cNvSpPr txBox="1"/>
            <p:nvPr/>
          </p:nvSpPr>
          <p:spPr>
            <a:xfrm>
              <a:off x="9959893" y="9667172"/>
              <a:ext cx="837430" cy="470745"/>
            </a:xfrm>
            <a:prstGeom prst="rect">
              <a:avLst/>
            </a:prstGeom>
            <a:noFill/>
            <a:ln>
              <a:noFill/>
            </a:ln>
          </p:spPr>
          <p:txBody>
            <a:bodyPr spcFirstLastPara="1" wrap="square" lIns="50200" tIns="50200" rIns="50200" bIns="50200" anchor="t" anchorCtr="0">
              <a:spAutoFit/>
            </a:bodyPr>
            <a:lstStyle/>
            <a:p>
              <a:pPr marL="0" marR="0" lvl="0" indent="0" algn="ctr" rtl="0">
                <a:lnSpc>
                  <a:spcPct val="100000"/>
                </a:lnSpc>
                <a:spcBef>
                  <a:spcPts val="0"/>
                </a:spcBef>
                <a:spcAft>
                  <a:spcPts val="0"/>
                </a:spcAft>
                <a:buNone/>
              </a:pPr>
              <a:r>
                <a:rPr lang="en-US" sz="1200" u="none" strike="noStrike" cap="none" dirty="0">
                  <a:solidFill>
                    <a:schemeClr val="accent1"/>
                  </a:solidFill>
                  <a:latin typeface="Arial" panose="020B0604020202020204" pitchFamily="34" charset="0"/>
                  <a:ea typeface="Verdana"/>
                  <a:cs typeface="Arial" panose="020B0604020202020204" pitchFamily="34" charset="0"/>
                  <a:sym typeface="Verdana"/>
                </a:rPr>
                <a:t>16.3%</a:t>
              </a:r>
              <a:endParaRPr dirty="0">
                <a:solidFill>
                  <a:schemeClr val="accent1"/>
                </a:solidFill>
              </a:endParaRPr>
            </a:p>
            <a:p>
              <a:pPr marL="0" marR="0" lvl="0" indent="0" algn="ctr" rtl="0">
                <a:lnSpc>
                  <a:spcPct val="100000"/>
                </a:lnSpc>
                <a:spcBef>
                  <a:spcPts val="0"/>
                </a:spcBef>
                <a:spcAft>
                  <a:spcPts val="0"/>
                </a:spcAft>
                <a:buNone/>
              </a:pPr>
              <a:r>
                <a:rPr lang="en-US" sz="1200" u="none" strike="noStrike" cap="none" dirty="0">
                  <a:solidFill>
                    <a:schemeClr val="accent1"/>
                  </a:solidFill>
                  <a:latin typeface="Arial" panose="020B0604020202020204" pitchFamily="34" charset="0"/>
                  <a:ea typeface="Verdana"/>
                  <a:cs typeface="Arial" panose="020B0604020202020204" pitchFamily="34" charset="0"/>
                  <a:sym typeface="Verdana"/>
                </a:rPr>
                <a:t>margin</a:t>
              </a:r>
              <a:endParaRPr dirty="0">
                <a:solidFill>
                  <a:schemeClr val="accent1"/>
                </a:solidFill>
              </a:endParaRPr>
            </a:p>
          </p:txBody>
        </p:sp>
        <p:sp>
          <p:nvSpPr>
            <p:cNvPr id="361" name="Google Shape;361;p17"/>
            <p:cNvSpPr/>
            <p:nvPr/>
          </p:nvSpPr>
          <p:spPr>
            <a:xfrm>
              <a:off x="8064280" y="9464221"/>
              <a:ext cx="1311731" cy="478078"/>
            </a:xfrm>
            <a:prstGeom prst="roundRect">
              <a:avLst>
                <a:gd name="adj" fmla="val 16667"/>
              </a:avLst>
            </a:prstGeom>
            <a:solidFill>
              <a:schemeClr val="lt1"/>
            </a:solidFill>
            <a:ln w="9525" cap="flat" cmpd="sng">
              <a:solidFill>
                <a:srgbClr val="3F3F3F"/>
              </a:solidFill>
              <a:prstDash val="solid"/>
              <a:round/>
              <a:headEnd type="none" w="sm" len="sm"/>
              <a:tailEnd type="none" w="sm" len="sm"/>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1400" u="none" strike="noStrike" cap="none" dirty="0">
                  <a:solidFill>
                    <a:srgbClr val="595959"/>
                  </a:solidFill>
                  <a:latin typeface="Arial" panose="020B0604020202020204" pitchFamily="34" charset="0"/>
                  <a:ea typeface="Verdana"/>
                  <a:cs typeface="Arial" panose="020B0604020202020204" pitchFamily="34" charset="0"/>
                  <a:sym typeface="Verdana"/>
                </a:rPr>
                <a:t>+42bps</a:t>
              </a:r>
              <a:endParaRPr dirty="0"/>
            </a:p>
          </p:txBody>
        </p:sp>
        <p:cxnSp>
          <p:nvCxnSpPr>
            <p:cNvPr id="362" name="Google Shape;362;p17"/>
            <p:cNvCxnSpPr/>
            <p:nvPr/>
          </p:nvCxnSpPr>
          <p:spPr>
            <a:xfrm>
              <a:off x="7098824" y="7867427"/>
              <a:ext cx="3281218" cy="9660"/>
            </a:xfrm>
            <a:prstGeom prst="straightConnector1">
              <a:avLst/>
            </a:prstGeom>
            <a:noFill/>
            <a:ln w="9525" cap="flat" cmpd="sng">
              <a:solidFill>
                <a:srgbClr val="3F3F3F"/>
              </a:solidFill>
              <a:prstDash val="solid"/>
              <a:miter lim="800000"/>
              <a:headEnd type="none" w="sm" len="sm"/>
              <a:tailEnd type="none" w="sm" len="sm"/>
            </a:ln>
          </p:spPr>
        </p:cxnSp>
        <p:sp>
          <p:nvSpPr>
            <p:cNvPr id="363" name="Google Shape;363;p17"/>
            <p:cNvSpPr/>
            <p:nvPr/>
          </p:nvSpPr>
          <p:spPr>
            <a:xfrm>
              <a:off x="7673658" y="7709324"/>
              <a:ext cx="2175683" cy="314247"/>
            </a:xfrm>
            <a:prstGeom prst="roundRect">
              <a:avLst>
                <a:gd name="adj" fmla="val 16667"/>
              </a:avLst>
            </a:prstGeom>
            <a:solidFill>
              <a:schemeClr val="lt1"/>
            </a:solidFill>
            <a:ln w="9525" cap="flat" cmpd="sng">
              <a:solidFill>
                <a:srgbClr val="3F3F3F"/>
              </a:solidFill>
              <a:prstDash val="solid"/>
              <a:round/>
              <a:headEnd type="none" w="sm" len="sm"/>
              <a:tailEnd type="none" w="sm" len="sm"/>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1100" u="none" strike="noStrike" cap="none" dirty="0">
                  <a:solidFill>
                    <a:srgbClr val="595959"/>
                  </a:solidFill>
                  <a:latin typeface="Arial" panose="020B0604020202020204" pitchFamily="34" charset="0"/>
                  <a:ea typeface="Verdana"/>
                  <a:cs typeface="Arial" panose="020B0604020202020204" pitchFamily="34" charset="0"/>
                  <a:sym typeface="Verdana"/>
                </a:rPr>
                <a:t>Nominal (26)%</a:t>
              </a:r>
              <a:endParaRPr dirty="0"/>
            </a:p>
          </p:txBody>
        </p:sp>
        <p:cxnSp>
          <p:nvCxnSpPr>
            <p:cNvPr id="364" name="Google Shape;364;p17"/>
            <p:cNvCxnSpPr/>
            <p:nvPr/>
          </p:nvCxnSpPr>
          <p:spPr>
            <a:xfrm>
              <a:off x="10375424" y="7865442"/>
              <a:ext cx="0" cy="300288"/>
            </a:xfrm>
            <a:prstGeom prst="straightConnector1">
              <a:avLst/>
            </a:prstGeom>
            <a:noFill/>
            <a:ln w="9525" cap="flat" cmpd="sng">
              <a:solidFill>
                <a:srgbClr val="3F3F3F"/>
              </a:solidFill>
              <a:prstDash val="solid"/>
              <a:miter lim="800000"/>
              <a:headEnd type="none" w="sm" len="sm"/>
              <a:tailEnd type="none" w="sm" len="sm"/>
            </a:ln>
          </p:spPr>
        </p:cxnSp>
        <p:cxnSp>
          <p:nvCxnSpPr>
            <p:cNvPr id="365" name="Google Shape;365;p17"/>
            <p:cNvCxnSpPr/>
            <p:nvPr/>
          </p:nvCxnSpPr>
          <p:spPr>
            <a:xfrm rot="10800000">
              <a:off x="7098824" y="7865442"/>
              <a:ext cx="0" cy="300288"/>
            </a:xfrm>
            <a:prstGeom prst="straightConnector1">
              <a:avLst/>
            </a:prstGeom>
            <a:noFill/>
            <a:ln w="9525" cap="flat" cmpd="sng">
              <a:solidFill>
                <a:srgbClr val="3F3F3F"/>
              </a:solidFill>
              <a:prstDash val="solid"/>
              <a:miter lim="800000"/>
              <a:headEnd type="none" w="sm" len="sm"/>
              <a:tailEnd type="none" w="sm" len="sm"/>
            </a:ln>
          </p:spPr>
        </p:cxnSp>
      </p:grpSp>
      <p:sp>
        <p:nvSpPr>
          <p:cNvPr id="366" name="Google Shape;366;p17"/>
          <p:cNvSpPr/>
          <p:nvPr/>
        </p:nvSpPr>
        <p:spPr>
          <a:xfrm>
            <a:off x="5681633" y="2410751"/>
            <a:ext cx="2834640" cy="256943"/>
          </a:xfrm>
          <a:custGeom>
            <a:avLst/>
            <a:gdLst/>
            <a:ahLst/>
            <a:cxnLst/>
            <a:rect l="l" t="t" r="r" b="b"/>
            <a:pathLst>
              <a:path w="1363980" h="247014" extrusionOk="0">
                <a:moveTo>
                  <a:pt x="1363980" y="0"/>
                </a:moveTo>
                <a:lnTo>
                  <a:pt x="0" y="0"/>
                </a:lnTo>
                <a:lnTo>
                  <a:pt x="0" y="246887"/>
                </a:lnTo>
                <a:lnTo>
                  <a:pt x="1363980" y="246887"/>
                </a:lnTo>
                <a:lnTo>
                  <a:pt x="1363980" y="0"/>
                </a:lnTo>
                <a:close/>
              </a:path>
            </a:pathLst>
          </a:custGeom>
          <a:solidFill>
            <a:srgbClr val="F2F2F2"/>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B6770"/>
                </a:solidFill>
                <a:latin typeface="Arial"/>
                <a:ea typeface="Arial"/>
                <a:cs typeface="Arial"/>
                <a:sym typeface="Arial"/>
              </a:rPr>
              <a:t>Graph Title</a:t>
            </a:r>
            <a:endParaRPr sz="1200" b="1" i="0" u="none" strike="noStrike" cap="none">
              <a:solidFill>
                <a:srgbClr val="5B6770"/>
              </a:solidFill>
              <a:latin typeface="Arial"/>
              <a:ea typeface="Arial"/>
              <a:cs typeface="Arial"/>
              <a:sym typeface="Arial"/>
            </a:endParaRPr>
          </a:p>
        </p:txBody>
      </p:sp>
      <p:graphicFrame>
        <p:nvGraphicFramePr>
          <p:cNvPr id="367" name="Google Shape;367;p17"/>
          <p:cNvGraphicFramePr/>
          <p:nvPr/>
        </p:nvGraphicFramePr>
        <p:xfrm>
          <a:off x="5818498" y="2842362"/>
          <a:ext cx="2560910" cy="2399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8" name="Google Shape;368;p17"/>
          <p:cNvGraphicFramePr/>
          <p:nvPr/>
        </p:nvGraphicFramePr>
        <p:xfrm>
          <a:off x="9203849" y="2410751"/>
          <a:ext cx="4130625" cy="2382350"/>
        </p:xfrm>
        <a:graphic>
          <a:graphicData uri="http://schemas.openxmlformats.org/drawingml/2006/table">
            <a:tbl>
              <a:tblPr firstRow="1" firstCol="1" bandRow="1">
                <a:noFill/>
                <a:tableStyleId>{E67B4C2D-AD06-4BB1-B3C7-754A42E86E2F}</a:tableStyleId>
              </a:tblPr>
              <a:tblGrid>
                <a:gridCol w="1769375">
                  <a:extLst>
                    <a:ext uri="{9D8B030D-6E8A-4147-A177-3AD203B41FA5}">
                      <a16:colId xmlns:a16="http://schemas.microsoft.com/office/drawing/2014/main" val="20000"/>
                    </a:ext>
                  </a:extLst>
                </a:gridCol>
                <a:gridCol w="2361250">
                  <a:extLst>
                    <a:ext uri="{9D8B030D-6E8A-4147-A177-3AD203B41FA5}">
                      <a16:colId xmlns:a16="http://schemas.microsoft.com/office/drawing/2014/main" val="20001"/>
                    </a:ext>
                  </a:extLst>
                </a:gridCol>
              </a:tblGrid>
              <a:tr h="920800">
                <a:tc gridSpan="2">
                  <a:txBody>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panose="020B0604020202020204" pitchFamily="34" charset="0"/>
                          <a:ea typeface="Verdana"/>
                          <a:cs typeface="Arial" panose="020B0604020202020204" pitchFamily="34" charset="0"/>
                          <a:sym typeface="Verdana"/>
                        </a:rPr>
                        <a:t>Chart Title</a:t>
                      </a:r>
                      <a:endParaRPr dirty="0"/>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chemeClr val="lt1"/>
                          </a:solidFill>
                          <a:latin typeface="Arial" panose="020B0604020202020204" pitchFamily="34" charset="0"/>
                          <a:ea typeface="Verdana"/>
                          <a:cs typeface="Arial" panose="020B0604020202020204" pitchFamily="34" charset="0"/>
                          <a:sym typeface="Verdana"/>
                        </a:rPr>
                        <a:t>(constant currency)</a:t>
                      </a:r>
                      <a:endParaRPr dirty="0"/>
                    </a:p>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txBody>
                  <a:tcPr marL="95650" marR="95650" marT="0" marB="0" anchor="ctr">
                    <a:lnL w="12700" cap="flat" cmpd="sng">
                      <a:solidFill>
                        <a:srgbClr val="EB8000"/>
                      </a:solidFill>
                      <a:prstDash val="solid"/>
                      <a:round/>
                      <a:headEnd type="none" w="sm" len="sm"/>
                      <a:tailEnd type="none" w="sm" len="sm"/>
                    </a:lnL>
                    <a:lnR w="12700" cap="flat" cmpd="sng">
                      <a:solidFill>
                        <a:srgbClr val="EB8000"/>
                      </a:solidFill>
                      <a:prstDash val="solid"/>
                      <a:round/>
                      <a:headEnd type="none" w="sm" len="sm"/>
                      <a:tailEnd type="none" w="sm" len="sm"/>
                    </a:lnR>
                    <a:lnT w="12700" cap="flat" cmpd="sng">
                      <a:solidFill>
                        <a:srgbClr val="EB8000"/>
                      </a:solidFill>
                      <a:prstDash val="solid"/>
                      <a:round/>
                      <a:headEnd type="none" w="sm" len="sm"/>
                      <a:tailEnd type="none" w="sm" len="sm"/>
                    </a:lnT>
                    <a:lnB w="12700" cap="flat" cmpd="sng">
                      <a:solidFill>
                        <a:srgbClr val="EB8000"/>
                      </a:solidFill>
                      <a:prstDash val="solid"/>
                      <a:round/>
                      <a:headEnd type="none" w="sm" len="sm"/>
                      <a:tailEnd type="none" w="sm" len="sm"/>
                    </a:lnB>
                    <a:solidFill>
                      <a:srgbClr val="F08200">
                        <a:alpha val="98823"/>
                      </a:srgbClr>
                    </a:solidFill>
                  </a:tcPr>
                </a:tc>
                <a:tc hMerge="1">
                  <a:txBody>
                    <a:bodyPr/>
                    <a:lstStyle/>
                    <a:p>
                      <a:endParaRPr lang="en-US"/>
                    </a:p>
                  </a:txBody>
                  <a:tcPr/>
                </a:tc>
                <a:extLst>
                  <a:ext uri="{0D108BD9-81ED-4DB2-BD59-A6C34878D82A}">
                    <a16:rowId xmlns:a16="http://schemas.microsoft.com/office/drawing/2014/main" val="10000"/>
                  </a:ext>
                </a:extLst>
              </a:tr>
              <a:tr h="730775">
                <a:tc>
                  <a:txBody>
                    <a:bodyPr/>
                    <a:lstStyle/>
                    <a:p>
                      <a:pPr marL="144462" marR="0" lvl="1"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3F3F3F"/>
                          </a:solidFill>
                          <a:latin typeface="Arial" panose="020B0604020202020204" pitchFamily="34" charset="0"/>
                          <a:ea typeface="Verdana"/>
                          <a:cs typeface="Arial" panose="020B0604020202020204" pitchFamily="34" charset="0"/>
                          <a:sym typeface="Verdana"/>
                        </a:rPr>
                        <a:t>Revenue</a:t>
                      </a:r>
                      <a:endParaRPr sz="14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txBody>
                  <a:tcPr marL="95650" marR="95650" marT="0" marB="0" anchor="ctr">
                    <a:lnL w="12700" cap="flat" cmpd="sng">
                      <a:solidFill>
                        <a:srgbClr val="EB8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B8000"/>
                      </a:solidFill>
                      <a:prstDash val="solid"/>
                      <a:round/>
                      <a:headEnd type="none" w="sm" len="sm"/>
                      <a:tailEnd type="none" w="sm" len="sm"/>
                    </a:lnT>
                    <a:lnB w="12700" cap="flat" cmpd="sng">
                      <a:solidFill>
                        <a:srgbClr val="EB8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3F3F3F"/>
                          </a:solidFill>
                          <a:latin typeface="Arial" panose="020B0604020202020204" pitchFamily="34" charset="0"/>
                          <a:ea typeface="Verdana"/>
                          <a:cs typeface="Arial" panose="020B0604020202020204" pitchFamily="34" charset="0"/>
                          <a:sym typeface="Verdana"/>
                        </a:rPr>
                        <a:t>$9,9M – 9,9M</a:t>
                      </a:r>
                      <a:endParaRPr sz="14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txBody>
                  <a:tcPr marL="95650" marR="95650" marT="0" marB="0" anchor="ctr">
                    <a:lnL w="9525" cap="flat" cmpd="sng">
                      <a:solidFill>
                        <a:srgbClr val="000000">
                          <a:alpha val="0"/>
                        </a:srgbClr>
                      </a:solidFill>
                      <a:prstDash val="solid"/>
                      <a:round/>
                      <a:headEnd type="none" w="sm" len="sm"/>
                      <a:tailEnd type="none" w="sm" len="sm"/>
                    </a:lnL>
                    <a:lnR w="12700" cap="flat" cmpd="sng">
                      <a:solidFill>
                        <a:srgbClr val="EB8000"/>
                      </a:solidFill>
                      <a:prstDash val="solid"/>
                      <a:round/>
                      <a:headEnd type="none" w="sm" len="sm"/>
                      <a:tailEnd type="none" w="sm" len="sm"/>
                    </a:lnR>
                    <a:lnT w="12700" cap="flat" cmpd="sng">
                      <a:solidFill>
                        <a:srgbClr val="EB8000"/>
                      </a:solidFill>
                      <a:prstDash val="solid"/>
                      <a:round/>
                      <a:headEnd type="none" w="sm" len="sm"/>
                      <a:tailEnd type="none" w="sm" len="sm"/>
                    </a:lnT>
                    <a:lnB w="12700" cap="flat" cmpd="sng">
                      <a:solidFill>
                        <a:srgbClr val="EB8000"/>
                      </a:solidFill>
                      <a:prstDash val="solid"/>
                      <a:round/>
                      <a:headEnd type="none" w="sm" len="sm"/>
                      <a:tailEnd type="none" w="sm" len="sm"/>
                    </a:lnB>
                  </a:tcPr>
                </a:tc>
                <a:extLst>
                  <a:ext uri="{0D108BD9-81ED-4DB2-BD59-A6C34878D82A}">
                    <a16:rowId xmlns:a16="http://schemas.microsoft.com/office/drawing/2014/main" val="10001"/>
                  </a:ext>
                </a:extLst>
              </a:tr>
              <a:tr h="730775">
                <a:tc>
                  <a:txBody>
                    <a:bodyPr/>
                    <a:lstStyle/>
                    <a:p>
                      <a:pPr marL="144462" marR="0" lvl="1"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3F3F3F"/>
                          </a:solidFill>
                          <a:latin typeface="Arial" panose="020B0604020202020204" pitchFamily="34" charset="0"/>
                          <a:ea typeface="Verdana"/>
                          <a:cs typeface="Arial" panose="020B0604020202020204" pitchFamily="34" charset="0"/>
                          <a:sym typeface="Verdana"/>
                        </a:rPr>
                        <a:t>Adj. EBITDA</a:t>
                      </a:r>
                      <a:endParaRPr sz="14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txBody>
                  <a:tcPr marL="95650" marR="95650" marT="0" marB="0" anchor="ctr">
                    <a:lnL w="12700" cap="flat" cmpd="sng">
                      <a:solidFill>
                        <a:srgbClr val="EB8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EB8000"/>
                      </a:solidFill>
                      <a:prstDash val="solid"/>
                      <a:round/>
                      <a:headEnd type="none" w="sm" len="sm"/>
                      <a:tailEnd type="none" w="sm" len="sm"/>
                    </a:lnT>
                    <a:lnB w="12700" cap="flat" cmpd="sng">
                      <a:solidFill>
                        <a:srgbClr val="EB8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3F3F3F"/>
                          </a:solidFill>
                          <a:latin typeface="Arial" panose="020B0604020202020204" pitchFamily="34" charset="0"/>
                          <a:ea typeface="Verdana"/>
                          <a:cs typeface="Arial" panose="020B0604020202020204" pitchFamily="34" charset="0"/>
                          <a:sym typeface="Verdana"/>
                        </a:rPr>
                        <a:t>$990M – $990M</a:t>
                      </a:r>
                      <a:endParaRPr sz="1400" b="0" i="0" u="none" strike="noStrike" cap="none" dirty="0">
                        <a:solidFill>
                          <a:srgbClr val="3F3F3F"/>
                        </a:solidFill>
                        <a:latin typeface="Arial" panose="020B0604020202020204" pitchFamily="34" charset="0"/>
                        <a:ea typeface="Verdana"/>
                        <a:cs typeface="Arial" panose="020B0604020202020204" pitchFamily="34" charset="0"/>
                        <a:sym typeface="Verdana"/>
                      </a:endParaRPr>
                    </a:p>
                  </a:txBody>
                  <a:tcPr marL="95650" marR="95650" marT="0" marB="0" anchor="ctr">
                    <a:lnL w="9525" cap="flat" cmpd="sng">
                      <a:solidFill>
                        <a:srgbClr val="000000">
                          <a:alpha val="0"/>
                        </a:srgbClr>
                      </a:solidFill>
                      <a:prstDash val="solid"/>
                      <a:round/>
                      <a:headEnd type="none" w="sm" len="sm"/>
                      <a:tailEnd type="none" w="sm" len="sm"/>
                    </a:lnL>
                    <a:lnR w="12700" cap="flat" cmpd="sng">
                      <a:solidFill>
                        <a:srgbClr val="EB8000"/>
                      </a:solidFill>
                      <a:prstDash val="solid"/>
                      <a:round/>
                      <a:headEnd type="none" w="sm" len="sm"/>
                      <a:tailEnd type="none" w="sm" len="sm"/>
                    </a:lnR>
                    <a:lnT w="12700" cap="flat" cmpd="sng">
                      <a:solidFill>
                        <a:srgbClr val="EB8000"/>
                      </a:solidFill>
                      <a:prstDash val="solid"/>
                      <a:round/>
                      <a:headEnd type="none" w="sm" len="sm"/>
                      <a:tailEnd type="none" w="sm" len="sm"/>
                    </a:lnT>
                    <a:lnB w="12700" cap="flat" cmpd="sng">
                      <a:solidFill>
                        <a:srgbClr val="EB8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B0BE83B-F248-BADC-CF33-08E0C412D2CF}"/>
              </a:ext>
            </a:extLst>
          </p:cNvPr>
          <p:cNvPicPr>
            <a:picLocks noGrp="1" noChangeAspect="1"/>
          </p:cNvPicPr>
          <p:nvPr>
            <p:ph type="pic" idx="2"/>
          </p:nvPr>
        </p:nvPicPr>
        <p:blipFill>
          <a:blip r:embed="rId2"/>
          <a:srcRect t="27288" b="27288"/>
          <a:stretch/>
        </p:blipFill>
        <p:spPr>
          <a:xfrm>
            <a:off x="0" y="8244"/>
            <a:ext cx="13816013" cy="4706631"/>
          </a:xfrm>
        </p:spPr>
      </p:pic>
      <p:sp>
        <p:nvSpPr>
          <p:cNvPr id="3" name="Text Placeholder 2">
            <a:extLst>
              <a:ext uri="{FF2B5EF4-FFF2-40B4-BE49-F238E27FC236}">
                <a16:creationId xmlns:a16="http://schemas.microsoft.com/office/drawing/2014/main" id="{6C656C10-21D8-98E6-ED1C-2DE948413A37}"/>
              </a:ext>
            </a:extLst>
          </p:cNvPr>
          <p:cNvSpPr>
            <a:spLocks noGrp="1"/>
          </p:cNvSpPr>
          <p:nvPr>
            <p:ph type="body" idx="5"/>
          </p:nvPr>
        </p:nvSpPr>
        <p:spPr>
          <a:xfrm>
            <a:off x="88988" y="6119638"/>
            <a:ext cx="4586287" cy="541337"/>
          </a:xfrm>
        </p:spPr>
        <p:txBody>
          <a:bodyPr/>
          <a:lstStyle/>
          <a:p>
            <a:r>
              <a:rPr lang="en-US" dirty="0"/>
              <a:t>December 9, 2024</a:t>
            </a:r>
          </a:p>
        </p:txBody>
      </p:sp>
      <p:sp>
        <p:nvSpPr>
          <p:cNvPr id="4" name="Title 3">
            <a:extLst>
              <a:ext uri="{FF2B5EF4-FFF2-40B4-BE49-F238E27FC236}">
                <a16:creationId xmlns:a16="http://schemas.microsoft.com/office/drawing/2014/main" id="{7B94C7D1-001D-923C-7E8D-2F582EF2DC85}"/>
              </a:ext>
            </a:extLst>
          </p:cNvPr>
          <p:cNvSpPr>
            <a:spLocks noGrp="1"/>
          </p:cNvSpPr>
          <p:nvPr>
            <p:ph type="title"/>
          </p:nvPr>
        </p:nvSpPr>
        <p:spPr>
          <a:xfrm>
            <a:off x="288925" y="5030754"/>
            <a:ext cx="11917363" cy="1065213"/>
          </a:xfrm>
        </p:spPr>
        <p:txBody>
          <a:bodyPr>
            <a:normAutofit fontScale="90000"/>
          </a:bodyPr>
          <a:lstStyle/>
          <a:p>
            <a:r>
              <a:rPr lang="en-US" dirty="0"/>
              <a:t>Here is the Title</a:t>
            </a:r>
            <a:br>
              <a:rPr lang="en-US" dirty="0"/>
            </a:br>
            <a:r>
              <a:rPr lang="en-US" sz="3100" b="0" dirty="0"/>
              <a:t>Here is the Subtitle</a:t>
            </a:r>
            <a:endParaRPr lang="en-US" b="0" dirty="0"/>
          </a:p>
        </p:txBody>
      </p:sp>
    </p:spTree>
    <p:extLst>
      <p:ext uri="{BB962C8B-B14F-4D97-AF65-F5344CB8AC3E}">
        <p14:creationId xmlns:p14="http://schemas.microsoft.com/office/powerpoint/2010/main" val="56945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txBox="1">
            <a:spLocks noGrp="1"/>
          </p:cNvSpPr>
          <p:nvPr>
            <p:ph type="title"/>
          </p:nvPr>
        </p:nvSpPr>
        <p:spPr>
          <a:xfrm>
            <a:off x="288248" y="48926"/>
            <a:ext cx="11917363"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A6771"/>
              </a:buClr>
              <a:buSzPts val="2000"/>
              <a:buFont typeface="Arial"/>
              <a:buNone/>
            </a:pPr>
            <a:r>
              <a:rPr lang="en-US"/>
              <a:t>Chart Style 3</a:t>
            </a:r>
            <a:endParaRPr/>
          </a:p>
        </p:txBody>
      </p:sp>
      <p:sp>
        <p:nvSpPr>
          <p:cNvPr id="374" name="Google Shape;374;p18"/>
          <p:cNvSpPr/>
          <p:nvPr/>
        </p:nvSpPr>
        <p:spPr>
          <a:xfrm>
            <a:off x="235784" y="2289594"/>
            <a:ext cx="6620933" cy="30175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Google Shape;375;p18"/>
          <p:cNvSpPr/>
          <p:nvPr/>
        </p:nvSpPr>
        <p:spPr>
          <a:xfrm>
            <a:off x="341278" y="2288893"/>
            <a:ext cx="6409944" cy="3032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ED8200"/>
                </a:solidFill>
                <a:latin typeface="Arial"/>
                <a:ea typeface="Arial"/>
                <a:cs typeface="Arial"/>
                <a:sym typeface="Arial"/>
              </a:rPr>
              <a:t>Title</a:t>
            </a:r>
            <a:endParaRPr/>
          </a:p>
        </p:txBody>
      </p:sp>
      <p:cxnSp>
        <p:nvCxnSpPr>
          <p:cNvPr id="376" name="Google Shape;376;p18"/>
          <p:cNvCxnSpPr/>
          <p:nvPr/>
        </p:nvCxnSpPr>
        <p:spPr>
          <a:xfrm>
            <a:off x="342368" y="2578191"/>
            <a:ext cx="6407764" cy="0"/>
          </a:xfrm>
          <a:prstGeom prst="straightConnector1">
            <a:avLst/>
          </a:prstGeom>
          <a:noFill/>
          <a:ln w="19050" cap="flat" cmpd="sng">
            <a:solidFill>
              <a:srgbClr val="ED8302"/>
            </a:solidFill>
            <a:prstDash val="solid"/>
            <a:round/>
            <a:headEnd type="none" w="sm" len="sm"/>
            <a:tailEnd type="none" w="sm" len="sm"/>
          </a:ln>
        </p:spPr>
      </p:cxnSp>
      <p:pic>
        <p:nvPicPr>
          <p:cNvPr id="377" name="Google Shape;377;p18"/>
          <p:cNvPicPr preferRelativeResize="0"/>
          <p:nvPr/>
        </p:nvPicPr>
        <p:blipFill rotWithShape="1">
          <a:blip r:embed="rId3">
            <a:alphaModFix/>
          </a:blip>
          <a:srcRect/>
          <a:stretch/>
        </p:blipFill>
        <p:spPr>
          <a:xfrm>
            <a:off x="3618767" y="3569754"/>
            <a:ext cx="3108960" cy="1737360"/>
          </a:xfrm>
          <a:prstGeom prst="rect">
            <a:avLst/>
          </a:prstGeom>
          <a:noFill/>
          <a:ln>
            <a:noFill/>
          </a:ln>
        </p:spPr>
      </p:pic>
      <p:cxnSp>
        <p:nvCxnSpPr>
          <p:cNvPr id="378" name="Google Shape;378;p18"/>
          <p:cNvCxnSpPr/>
          <p:nvPr/>
        </p:nvCxnSpPr>
        <p:spPr>
          <a:xfrm>
            <a:off x="4304567" y="4742048"/>
            <a:ext cx="1737360" cy="0"/>
          </a:xfrm>
          <a:prstGeom prst="straightConnector1">
            <a:avLst/>
          </a:prstGeom>
          <a:noFill/>
          <a:ln w="12700" cap="flat" cmpd="sng">
            <a:solidFill>
              <a:srgbClr val="595959"/>
            </a:solidFill>
            <a:prstDash val="solid"/>
            <a:miter lim="800000"/>
            <a:headEnd type="none" w="sm" len="sm"/>
            <a:tailEnd type="none" w="sm" len="sm"/>
          </a:ln>
        </p:spPr>
      </p:cxnSp>
      <p:sp>
        <p:nvSpPr>
          <p:cNvPr id="379" name="Google Shape;379;p18"/>
          <p:cNvSpPr/>
          <p:nvPr/>
        </p:nvSpPr>
        <p:spPr>
          <a:xfrm>
            <a:off x="4807487" y="4574893"/>
            <a:ext cx="731520" cy="256032"/>
          </a:xfrm>
          <a:prstGeom prst="roundRect">
            <a:avLst>
              <a:gd name="adj" fmla="val 16667"/>
            </a:avLst>
          </a:prstGeom>
          <a:solidFill>
            <a:schemeClr val="lt1"/>
          </a:solidFill>
          <a:ln w="12700" cap="flat" cmpd="sng">
            <a:solidFill>
              <a:srgbClr val="3F3F3F"/>
            </a:solidFill>
            <a:prstDash val="solid"/>
            <a:round/>
            <a:headEnd type="none" w="sm" len="sm"/>
            <a:tailEnd type="none" w="sm" len="sm"/>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1100" b="0" i="0" u="none" strike="noStrike" cap="none">
                <a:solidFill>
                  <a:srgbClr val="595959"/>
                </a:solidFill>
                <a:latin typeface="Arial"/>
                <a:ea typeface="Arial"/>
                <a:cs typeface="Arial"/>
                <a:sym typeface="Arial"/>
              </a:rPr>
              <a:t>(84)bps</a:t>
            </a:r>
            <a:endParaRPr/>
          </a:p>
        </p:txBody>
      </p:sp>
      <p:cxnSp>
        <p:nvCxnSpPr>
          <p:cNvPr id="380" name="Google Shape;380;p18"/>
          <p:cNvCxnSpPr/>
          <p:nvPr/>
        </p:nvCxnSpPr>
        <p:spPr>
          <a:xfrm rot="10800000" flipH="1">
            <a:off x="813867" y="3759503"/>
            <a:ext cx="2206800" cy="8400"/>
          </a:xfrm>
          <a:prstGeom prst="bentConnector3">
            <a:avLst>
              <a:gd name="adj1" fmla="val 0"/>
            </a:avLst>
          </a:prstGeom>
          <a:noFill/>
          <a:ln w="12700" cap="flat" cmpd="sng">
            <a:solidFill>
              <a:srgbClr val="595959"/>
            </a:solidFill>
            <a:prstDash val="solid"/>
            <a:round/>
            <a:headEnd type="none" w="sm" len="sm"/>
            <a:tailEnd type="none" w="sm" len="sm"/>
          </a:ln>
        </p:spPr>
      </p:cxnSp>
      <p:sp>
        <p:nvSpPr>
          <p:cNvPr id="381" name="Google Shape;381;p18"/>
          <p:cNvSpPr/>
          <p:nvPr/>
        </p:nvSpPr>
        <p:spPr>
          <a:xfrm>
            <a:off x="1491893" y="2636823"/>
            <a:ext cx="85472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rgbClr val="3C3C3C"/>
                </a:solidFill>
                <a:latin typeface="Arial"/>
                <a:ea typeface="Arial"/>
                <a:cs typeface="Arial"/>
                <a:sym typeface="Arial"/>
              </a:rPr>
              <a:t>Net Sales </a:t>
            </a:r>
            <a:endParaRPr/>
          </a:p>
          <a:p>
            <a:pPr marL="0" marR="0" lvl="0" indent="0" algn="ctr" rtl="0">
              <a:lnSpc>
                <a:spcPct val="100000"/>
              </a:lnSpc>
              <a:spcBef>
                <a:spcPts val="0"/>
              </a:spcBef>
              <a:spcAft>
                <a:spcPts val="0"/>
              </a:spcAft>
              <a:buNone/>
            </a:pPr>
            <a:r>
              <a:rPr lang="en-US" sz="1000" b="1" i="0" u="none" strike="noStrike" cap="none">
                <a:solidFill>
                  <a:srgbClr val="3C3C3C"/>
                </a:solidFill>
                <a:latin typeface="Arial"/>
                <a:ea typeface="Arial"/>
                <a:cs typeface="Arial"/>
                <a:sym typeface="Arial"/>
              </a:rPr>
              <a:t>(US GAAP)</a:t>
            </a:r>
            <a:endParaRPr/>
          </a:p>
        </p:txBody>
      </p:sp>
      <p:sp>
        <p:nvSpPr>
          <p:cNvPr id="382" name="Google Shape;382;p18"/>
          <p:cNvSpPr/>
          <p:nvPr/>
        </p:nvSpPr>
        <p:spPr>
          <a:xfrm>
            <a:off x="3666900" y="2636823"/>
            <a:ext cx="301269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1" i="0" u="none" strike="noStrike" cap="none">
                <a:solidFill>
                  <a:srgbClr val="3C3C3C"/>
                </a:solidFill>
                <a:latin typeface="Arial"/>
                <a:ea typeface="Arial"/>
                <a:cs typeface="Arial"/>
                <a:sym typeface="Arial"/>
              </a:rPr>
              <a:t>Adj. EBITDA &amp; Adj. EBITDA Margin </a:t>
            </a:r>
            <a:endParaRPr/>
          </a:p>
          <a:p>
            <a:pPr marL="0" marR="0" lvl="0" indent="0" algn="ctr" rtl="0">
              <a:lnSpc>
                <a:spcPct val="100000"/>
              </a:lnSpc>
              <a:spcBef>
                <a:spcPts val="0"/>
              </a:spcBef>
              <a:spcAft>
                <a:spcPts val="0"/>
              </a:spcAft>
              <a:buNone/>
            </a:pPr>
            <a:r>
              <a:rPr lang="en-US" sz="1000" b="1" i="0" u="none" strike="noStrike" cap="none">
                <a:solidFill>
                  <a:srgbClr val="3C3C3C"/>
                </a:solidFill>
                <a:latin typeface="Arial"/>
                <a:ea typeface="Arial"/>
                <a:cs typeface="Arial"/>
                <a:sym typeface="Arial"/>
              </a:rPr>
              <a:t>(US GAAP)</a:t>
            </a:r>
            <a:endParaRPr/>
          </a:p>
        </p:txBody>
      </p:sp>
      <p:pic>
        <p:nvPicPr>
          <p:cNvPr id="383" name="Google Shape;383;p18"/>
          <p:cNvPicPr preferRelativeResize="0"/>
          <p:nvPr/>
        </p:nvPicPr>
        <p:blipFill rotWithShape="1">
          <a:blip r:embed="rId4">
            <a:alphaModFix/>
          </a:blip>
          <a:srcRect/>
          <a:stretch/>
        </p:blipFill>
        <p:spPr>
          <a:xfrm>
            <a:off x="364773" y="3558322"/>
            <a:ext cx="3108960" cy="1737360"/>
          </a:xfrm>
          <a:prstGeom prst="rect">
            <a:avLst/>
          </a:prstGeom>
          <a:noFill/>
          <a:ln>
            <a:noFill/>
          </a:ln>
        </p:spPr>
      </p:pic>
      <p:sp>
        <p:nvSpPr>
          <p:cNvPr id="384" name="Google Shape;384;p18"/>
          <p:cNvSpPr/>
          <p:nvPr/>
        </p:nvSpPr>
        <p:spPr>
          <a:xfrm>
            <a:off x="1096293" y="3050893"/>
            <a:ext cx="1645920" cy="256032"/>
          </a:xfrm>
          <a:prstGeom prst="roundRect">
            <a:avLst>
              <a:gd name="adj" fmla="val 16667"/>
            </a:avLst>
          </a:prstGeom>
          <a:solidFill>
            <a:schemeClr val="lt1"/>
          </a:solidFill>
          <a:ln w="12700" cap="flat" cmpd="sng">
            <a:solidFill>
              <a:srgbClr val="595959"/>
            </a:solidFill>
            <a:prstDash val="solid"/>
            <a:round/>
            <a:headEnd type="none" w="sm" len="sm"/>
            <a:tailEnd type="none" w="sm" len="sm"/>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1100" b="0" i="0" u="none" strike="noStrike" cap="none">
                <a:solidFill>
                  <a:srgbClr val="595959"/>
                </a:solidFill>
                <a:latin typeface="Arial"/>
                <a:ea typeface="Arial"/>
                <a:cs typeface="Arial"/>
                <a:sym typeface="Arial"/>
              </a:rPr>
              <a:t>Nominal +0.4%</a:t>
            </a:r>
            <a:endParaRPr/>
          </a:p>
        </p:txBody>
      </p:sp>
      <p:cxnSp>
        <p:nvCxnSpPr>
          <p:cNvPr id="385" name="Google Shape;385;p18"/>
          <p:cNvCxnSpPr/>
          <p:nvPr/>
        </p:nvCxnSpPr>
        <p:spPr>
          <a:xfrm>
            <a:off x="4068034" y="3816310"/>
            <a:ext cx="2212500" cy="42300"/>
          </a:xfrm>
          <a:prstGeom prst="bentConnector3">
            <a:avLst>
              <a:gd name="adj1" fmla="val 0"/>
            </a:avLst>
          </a:prstGeom>
          <a:noFill/>
          <a:ln w="12700" cap="flat" cmpd="sng">
            <a:solidFill>
              <a:srgbClr val="595959"/>
            </a:solidFill>
            <a:prstDash val="solid"/>
            <a:round/>
            <a:headEnd type="none" w="sm" len="sm"/>
            <a:tailEnd type="none" w="sm" len="sm"/>
          </a:ln>
        </p:spPr>
      </p:cxnSp>
      <p:sp>
        <p:nvSpPr>
          <p:cNvPr id="386" name="Google Shape;386;p18"/>
          <p:cNvSpPr/>
          <p:nvPr/>
        </p:nvSpPr>
        <p:spPr>
          <a:xfrm>
            <a:off x="4350287" y="3050893"/>
            <a:ext cx="1645920" cy="256032"/>
          </a:xfrm>
          <a:prstGeom prst="roundRect">
            <a:avLst>
              <a:gd name="adj" fmla="val 16667"/>
            </a:avLst>
          </a:prstGeom>
          <a:solidFill>
            <a:schemeClr val="lt1"/>
          </a:solidFill>
          <a:ln w="12700" cap="flat" cmpd="sng">
            <a:solidFill>
              <a:srgbClr val="595959"/>
            </a:solidFill>
            <a:prstDash val="solid"/>
            <a:round/>
            <a:headEnd type="none" w="sm" len="sm"/>
            <a:tailEnd type="none" w="sm" len="sm"/>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1100" b="0" i="0" u="none" strike="noStrike" cap="none">
                <a:solidFill>
                  <a:srgbClr val="595959"/>
                </a:solidFill>
                <a:latin typeface="Arial"/>
                <a:ea typeface="Arial"/>
                <a:cs typeface="Arial"/>
                <a:sym typeface="Arial"/>
              </a:rPr>
              <a:t>Nominal (4%)</a:t>
            </a:r>
            <a:endParaRPr/>
          </a:p>
        </p:txBody>
      </p:sp>
      <p:sp>
        <p:nvSpPr>
          <p:cNvPr id="387" name="Google Shape;387;p18"/>
          <p:cNvSpPr txBox="1"/>
          <p:nvPr/>
        </p:nvSpPr>
        <p:spPr>
          <a:xfrm>
            <a:off x="1847879" y="3965293"/>
            <a:ext cx="938966" cy="239912"/>
          </a:xfrm>
          <a:prstGeom prst="rect">
            <a:avLst/>
          </a:prstGeom>
          <a:noFill/>
          <a:ln>
            <a:noFill/>
          </a:ln>
        </p:spPr>
        <p:txBody>
          <a:bodyPr spcFirstLastPara="1" wrap="square" lIns="50200" tIns="50200" rIns="50200" bIns="50200" anchor="ctr" anchorCtr="0">
            <a:spAutoFit/>
          </a:bodyPr>
          <a:lstStyle/>
          <a:p>
            <a:pPr marL="0" marR="0" lvl="0" indent="0" algn="ctr" rtl="0">
              <a:lnSpc>
                <a:spcPct val="100000"/>
              </a:lnSpc>
              <a:spcBef>
                <a:spcPts val="0"/>
              </a:spcBef>
              <a:spcAft>
                <a:spcPts val="0"/>
              </a:spcAft>
              <a:buNone/>
            </a:pPr>
            <a:r>
              <a:rPr lang="en-US" sz="900" b="0" i="0" u="none" strike="noStrike" cap="none">
                <a:solidFill>
                  <a:srgbClr val="595959"/>
                </a:solidFill>
                <a:latin typeface="Arial"/>
                <a:ea typeface="Arial"/>
                <a:cs typeface="Arial"/>
                <a:sym typeface="Arial"/>
              </a:rPr>
              <a:t>(1%)</a:t>
            </a:r>
            <a:endParaRPr/>
          </a:p>
        </p:txBody>
      </p:sp>
      <p:sp>
        <p:nvSpPr>
          <p:cNvPr id="388" name="Google Shape;388;p18"/>
          <p:cNvSpPr txBox="1"/>
          <p:nvPr/>
        </p:nvSpPr>
        <p:spPr>
          <a:xfrm>
            <a:off x="1080803" y="3812893"/>
            <a:ext cx="938966" cy="239912"/>
          </a:xfrm>
          <a:prstGeom prst="rect">
            <a:avLst/>
          </a:prstGeom>
          <a:noFill/>
          <a:ln>
            <a:noFill/>
          </a:ln>
        </p:spPr>
        <p:txBody>
          <a:bodyPr spcFirstLastPara="1" wrap="square" lIns="50200" tIns="50200" rIns="50200" bIns="50200" anchor="ctr" anchorCtr="0">
            <a:spAutoFit/>
          </a:bodyPr>
          <a:lstStyle/>
          <a:p>
            <a:pPr marL="0" marR="0" lvl="0" indent="0" algn="ctr" rtl="0">
              <a:lnSpc>
                <a:spcPct val="100000"/>
              </a:lnSpc>
              <a:spcBef>
                <a:spcPts val="0"/>
              </a:spcBef>
              <a:spcAft>
                <a:spcPts val="0"/>
              </a:spcAft>
              <a:buNone/>
            </a:pPr>
            <a:r>
              <a:rPr lang="en-US" sz="900" b="0" i="0" u="none" strike="noStrike" cap="none">
                <a:solidFill>
                  <a:srgbClr val="595959"/>
                </a:solidFill>
                <a:latin typeface="Arial"/>
                <a:ea typeface="Arial"/>
                <a:cs typeface="Arial"/>
                <a:sym typeface="Arial"/>
              </a:rPr>
              <a:t>+2%</a:t>
            </a:r>
            <a:endParaRPr/>
          </a:p>
        </p:txBody>
      </p:sp>
      <p:sp>
        <p:nvSpPr>
          <p:cNvPr id="389" name="Google Shape;389;p18"/>
          <p:cNvSpPr txBox="1"/>
          <p:nvPr/>
        </p:nvSpPr>
        <p:spPr>
          <a:xfrm>
            <a:off x="5103774" y="4030181"/>
            <a:ext cx="938966" cy="239912"/>
          </a:xfrm>
          <a:prstGeom prst="rect">
            <a:avLst/>
          </a:prstGeom>
          <a:noFill/>
          <a:ln>
            <a:noFill/>
          </a:ln>
        </p:spPr>
        <p:txBody>
          <a:bodyPr spcFirstLastPara="1" wrap="square" lIns="50200" tIns="50200" rIns="50200" bIns="50200" anchor="ctr" anchorCtr="0">
            <a:spAutoFit/>
          </a:bodyPr>
          <a:lstStyle/>
          <a:p>
            <a:pPr marL="0" marR="0" lvl="0" indent="0" algn="ctr" rtl="0">
              <a:lnSpc>
                <a:spcPct val="100000"/>
              </a:lnSpc>
              <a:spcBef>
                <a:spcPts val="0"/>
              </a:spcBef>
              <a:spcAft>
                <a:spcPts val="0"/>
              </a:spcAft>
              <a:buNone/>
            </a:pPr>
            <a:r>
              <a:rPr lang="en-US" sz="900" b="0" i="0" u="none" strike="noStrike" cap="none">
                <a:solidFill>
                  <a:srgbClr val="595959"/>
                </a:solidFill>
                <a:latin typeface="Arial"/>
                <a:ea typeface="Arial"/>
                <a:cs typeface="Arial"/>
                <a:sym typeface="Arial"/>
              </a:rPr>
              <a:t>(2%)</a:t>
            </a:r>
            <a:endParaRPr/>
          </a:p>
        </p:txBody>
      </p:sp>
      <p:sp>
        <p:nvSpPr>
          <p:cNvPr id="390" name="Google Shape;390;p18"/>
          <p:cNvSpPr txBox="1"/>
          <p:nvPr/>
        </p:nvSpPr>
        <p:spPr>
          <a:xfrm>
            <a:off x="4367178" y="4030181"/>
            <a:ext cx="938966" cy="239912"/>
          </a:xfrm>
          <a:prstGeom prst="rect">
            <a:avLst/>
          </a:prstGeom>
          <a:noFill/>
          <a:ln>
            <a:noFill/>
          </a:ln>
        </p:spPr>
        <p:txBody>
          <a:bodyPr spcFirstLastPara="1" wrap="square" lIns="50200" tIns="50200" rIns="50200" bIns="50200" anchor="ctr" anchorCtr="0">
            <a:spAutoFit/>
          </a:bodyPr>
          <a:lstStyle/>
          <a:p>
            <a:pPr marL="0" marR="0" lvl="0" indent="0" algn="ctr" rtl="0">
              <a:lnSpc>
                <a:spcPct val="100000"/>
              </a:lnSpc>
              <a:spcBef>
                <a:spcPts val="0"/>
              </a:spcBef>
              <a:spcAft>
                <a:spcPts val="0"/>
              </a:spcAft>
              <a:buNone/>
            </a:pPr>
            <a:r>
              <a:rPr lang="en-US" sz="900" b="0" i="0" u="none" strike="noStrike" cap="none">
                <a:solidFill>
                  <a:srgbClr val="595959"/>
                </a:solidFill>
                <a:latin typeface="Arial"/>
                <a:ea typeface="Arial"/>
                <a:cs typeface="Arial"/>
                <a:sym typeface="Arial"/>
              </a:rPr>
              <a:t>(2%)</a:t>
            </a:r>
            <a:endParaRPr/>
          </a:p>
        </p:txBody>
      </p:sp>
      <p:sp>
        <p:nvSpPr>
          <p:cNvPr id="391" name="Google Shape;391;p18"/>
          <p:cNvSpPr/>
          <p:nvPr/>
        </p:nvSpPr>
        <p:spPr>
          <a:xfrm>
            <a:off x="3543120" y="4720344"/>
            <a:ext cx="685247" cy="195808"/>
          </a:xfrm>
          <a:prstGeom prst="roundRect">
            <a:avLst>
              <a:gd name="adj" fmla="val 16667"/>
            </a:avLst>
          </a:prstGeom>
          <a:noFill/>
          <a:ln>
            <a:noFill/>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900" b="0" i="1" u="none" strike="noStrike" cap="none" dirty="0">
                <a:solidFill>
                  <a:schemeClr val="accent1"/>
                </a:solidFill>
                <a:latin typeface="Arial"/>
                <a:ea typeface="Arial"/>
                <a:cs typeface="Arial"/>
                <a:sym typeface="Arial"/>
              </a:rPr>
              <a:t> 17%</a:t>
            </a:r>
            <a:endParaRPr dirty="0">
              <a:solidFill>
                <a:schemeClr val="accent1"/>
              </a:solidFill>
            </a:endParaRPr>
          </a:p>
          <a:p>
            <a:pPr marL="0" marR="0" lvl="0" indent="0" algn="ctr" rtl="0">
              <a:lnSpc>
                <a:spcPct val="100000"/>
              </a:lnSpc>
              <a:spcBef>
                <a:spcPts val="0"/>
              </a:spcBef>
              <a:spcAft>
                <a:spcPts val="0"/>
              </a:spcAft>
              <a:buNone/>
            </a:pPr>
            <a:r>
              <a:rPr lang="en-US" sz="900" b="0" i="1" u="none" strike="noStrike" cap="none" dirty="0">
                <a:solidFill>
                  <a:schemeClr val="accent1"/>
                </a:solidFill>
                <a:latin typeface="Arial"/>
                <a:ea typeface="Arial"/>
                <a:cs typeface="Arial"/>
                <a:sym typeface="Arial"/>
              </a:rPr>
              <a:t>margin</a:t>
            </a:r>
            <a:endParaRPr dirty="0">
              <a:solidFill>
                <a:schemeClr val="accent1"/>
              </a:solidFill>
            </a:endParaRPr>
          </a:p>
        </p:txBody>
      </p:sp>
      <p:sp>
        <p:nvSpPr>
          <p:cNvPr id="392" name="Google Shape;392;p18"/>
          <p:cNvSpPr/>
          <p:nvPr/>
        </p:nvSpPr>
        <p:spPr>
          <a:xfrm>
            <a:off x="6133366" y="4720344"/>
            <a:ext cx="546227" cy="195808"/>
          </a:xfrm>
          <a:prstGeom prst="roundRect">
            <a:avLst>
              <a:gd name="adj" fmla="val 16667"/>
            </a:avLst>
          </a:prstGeom>
          <a:noFill/>
          <a:ln>
            <a:noFill/>
          </a:ln>
        </p:spPr>
        <p:txBody>
          <a:bodyPr spcFirstLastPara="1" wrap="square" lIns="50200" tIns="50200" rIns="50200" bIns="50200" anchor="ctr" anchorCtr="0">
            <a:noAutofit/>
          </a:bodyPr>
          <a:lstStyle/>
          <a:p>
            <a:pPr marL="0" marR="0" lvl="0" indent="0" algn="ctr" rtl="0">
              <a:lnSpc>
                <a:spcPct val="100000"/>
              </a:lnSpc>
              <a:spcBef>
                <a:spcPts val="0"/>
              </a:spcBef>
              <a:spcAft>
                <a:spcPts val="0"/>
              </a:spcAft>
              <a:buNone/>
            </a:pPr>
            <a:r>
              <a:rPr lang="en-US" sz="900" b="0" i="1" u="none" strike="noStrike" cap="none" dirty="0">
                <a:solidFill>
                  <a:schemeClr val="accent1"/>
                </a:solidFill>
                <a:latin typeface="Arial"/>
                <a:ea typeface="Arial"/>
                <a:cs typeface="Arial"/>
                <a:sym typeface="Arial"/>
              </a:rPr>
              <a:t> 17%</a:t>
            </a:r>
            <a:endParaRPr dirty="0">
              <a:solidFill>
                <a:schemeClr val="accent1"/>
              </a:solidFill>
            </a:endParaRPr>
          </a:p>
          <a:p>
            <a:pPr marL="0" marR="0" lvl="0" indent="0" algn="ctr" rtl="0">
              <a:lnSpc>
                <a:spcPct val="100000"/>
              </a:lnSpc>
              <a:spcBef>
                <a:spcPts val="0"/>
              </a:spcBef>
              <a:spcAft>
                <a:spcPts val="0"/>
              </a:spcAft>
              <a:buNone/>
            </a:pPr>
            <a:r>
              <a:rPr lang="en-US" sz="900" b="0" i="1" u="none" strike="noStrike" cap="none" dirty="0">
                <a:solidFill>
                  <a:schemeClr val="accent1"/>
                </a:solidFill>
                <a:latin typeface="Arial"/>
                <a:ea typeface="Arial"/>
                <a:cs typeface="Arial"/>
                <a:sym typeface="Arial"/>
              </a:rPr>
              <a:t>margin</a:t>
            </a:r>
            <a:endParaRPr dirty="0">
              <a:solidFill>
                <a:schemeClr val="accent1"/>
              </a:solidFill>
            </a:endParaRPr>
          </a:p>
        </p:txBody>
      </p:sp>
      <p:grpSp>
        <p:nvGrpSpPr>
          <p:cNvPr id="393" name="Google Shape;393;p18"/>
          <p:cNvGrpSpPr/>
          <p:nvPr/>
        </p:nvGrpSpPr>
        <p:grpSpPr>
          <a:xfrm>
            <a:off x="7128860" y="2440493"/>
            <a:ext cx="6121290" cy="2505659"/>
            <a:chOff x="5929086" y="4419600"/>
            <a:chExt cx="6121290" cy="2505659"/>
          </a:xfrm>
        </p:grpSpPr>
        <p:graphicFrame>
          <p:nvGraphicFramePr>
            <p:cNvPr id="394" name="Google Shape;394;p18"/>
            <p:cNvGraphicFramePr/>
            <p:nvPr/>
          </p:nvGraphicFramePr>
          <p:xfrm>
            <a:off x="5929086" y="4651415"/>
            <a:ext cx="6045643" cy="2273844"/>
          </p:xfrm>
          <a:graphic>
            <a:graphicData uri="http://schemas.openxmlformats.org/drawingml/2006/chart">
              <c:chart xmlns:c="http://schemas.openxmlformats.org/drawingml/2006/chart" xmlns:r="http://schemas.openxmlformats.org/officeDocument/2006/relationships" r:id="rId5"/>
            </a:graphicData>
          </a:graphic>
        </p:graphicFrame>
        <p:sp>
          <p:nvSpPr>
            <p:cNvPr id="395" name="Google Shape;395;p18"/>
            <p:cNvSpPr txBox="1"/>
            <p:nvPr/>
          </p:nvSpPr>
          <p:spPr>
            <a:xfrm>
              <a:off x="6625375" y="6618546"/>
              <a:ext cx="1534324" cy="1799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99"/>
                <a:buFont typeface="Arial"/>
                <a:buNone/>
              </a:pPr>
              <a:r>
                <a:rPr lang="en-US" sz="1099" b="0" i="1" u="none" strike="noStrike" cap="none">
                  <a:solidFill>
                    <a:srgbClr val="777777"/>
                  </a:solidFill>
                  <a:latin typeface="Arial"/>
                  <a:ea typeface="Arial"/>
                  <a:cs typeface="Arial"/>
                  <a:sym typeface="Arial"/>
                </a:rPr>
                <a:t>post acquisition</a:t>
              </a:r>
              <a:endParaRPr sz="1400" b="0" i="0" u="none" strike="noStrike" cap="none">
                <a:solidFill>
                  <a:srgbClr val="000000"/>
                </a:solidFill>
                <a:latin typeface="Arial"/>
                <a:ea typeface="Arial"/>
                <a:cs typeface="Arial"/>
                <a:sym typeface="Arial"/>
              </a:endParaRPr>
            </a:p>
          </p:txBody>
        </p:sp>
        <p:sp>
          <p:nvSpPr>
            <p:cNvPr id="396" name="Google Shape;396;p18"/>
            <p:cNvSpPr txBox="1"/>
            <p:nvPr/>
          </p:nvSpPr>
          <p:spPr>
            <a:xfrm>
              <a:off x="10424886" y="6577701"/>
              <a:ext cx="130155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chemeClr val="lt1"/>
                  </a:solidFill>
                  <a:latin typeface="Arial"/>
                  <a:ea typeface="Arial"/>
                  <a:cs typeface="Arial"/>
                  <a:sym typeface="Arial"/>
                </a:rPr>
                <a:t>incl. MTM gains</a:t>
              </a:r>
              <a:endParaRPr sz="1400" b="0" i="0" u="none" strike="noStrike" cap="none">
                <a:solidFill>
                  <a:srgbClr val="000000"/>
                </a:solidFill>
                <a:latin typeface="Arial"/>
                <a:ea typeface="Arial"/>
                <a:cs typeface="Arial"/>
                <a:sym typeface="Arial"/>
              </a:endParaRPr>
            </a:p>
          </p:txBody>
        </p:sp>
        <p:sp>
          <p:nvSpPr>
            <p:cNvPr id="397" name="Google Shape;397;p18"/>
            <p:cNvSpPr/>
            <p:nvPr/>
          </p:nvSpPr>
          <p:spPr>
            <a:xfrm>
              <a:off x="7453207" y="4419600"/>
              <a:ext cx="3377848" cy="254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C3C3C"/>
                  </a:solidFill>
                  <a:latin typeface="Arial"/>
                  <a:ea typeface="Arial"/>
                  <a:cs typeface="Arial"/>
                  <a:sym typeface="Arial"/>
                </a:rPr>
                <a:t>First Lien Net Leverage Ratio</a:t>
              </a:r>
              <a:endParaRPr sz="1400" b="0" i="0" u="none" strike="noStrike" cap="none">
                <a:solidFill>
                  <a:srgbClr val="000000"/>
                </a:solidFill>
                <a:latin typeface="Arial"/>
                <a:ea typeface="Arial"/>
                <a:cs typeface="Arial"/>
                <a:sym typeface="Arial"/>
              </a:endParaRPr>
            </a:p>
          </p:txBody>
        </p:sp>
        <p:cxnSp>
          <p:nvCxnSpPr>
            <p:cNvPr id="398" name="Google Shape;398;p18"/>
            <p:cNvCxnSpPr/>
            <p:nvPr/>
          </p:nvCxnSpPr>
          <p:spPr>
            <a:xfrm>
              <a:off x="6233886" y="4791659"/>
              <a:ext cx="5816490" cy="0"/>
            </a:xfrm>
            <a:prstGeom prst="straightConnector1">
              <a:avLst/>
            </a:prstGeom>
            <a:noFill/>
            <a:ln w="28575" cap="flat" cmpd="sng">
              <a:solidFill>
                <a:schemeClr val="lt2"/>
              </a:solidFill>
              <a:prstDash val="solid"/>
              <a:miter lim="800000"/>
              <a:headEnd type="none" w="sm" len="sm"/>
              <a:tailEnd type="none" w="sm" len="sm"/>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02"/>
        <p:cNvGrpSpPr/>
        <p:nvPr/>
      </p:nvGrpSpPr>
      <p:grpSpPr>
        <a:xfrm>
          <a:off x="0" y="0"/>
          <a:ext cx="0" cy="0"/>
          <a:chOff x="0" y="0"/>
          <a:chExt cx="0" cy="0"/>
        </a:xfrm>
      </p:grpSpPr>
      <p:sp>
        <p:nvSpPr>
          <p:cNvPr id="403" name="Google Shape;403;p38"/>
          <p:cNvSpPr/>
          <p:nvPr/>
        </p:nvSpPr>
        <p:spPr>
          <a:xfrm>
            <a:off x="-4618" y="0"/>
            <a:ext cx="13822218" cy="7772400"/>
          </a:xfrm>
          <a:prstGeom prst="rect">
            <a:avLst/>
          </a:prstGeom>
          <a:solidFill>
            <a:srgbClr val="5B67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4" name="Google Shape;404;p38"/>
          <p:cNvSpPr txBox="1"/>
          <p:nvPr/>
        </p:nvSpPr>
        <p:spPr>
          <a:xfrm>
            <a:off x="671540" y="4875756"/>
            <a:ext cx="12060102" cy="184616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405" name="Google Shape;405;p38"/>
          <p:cNvSpPr txBox="1"/>
          <p:nvPr/>
        </p:nvSpPr>
        <p:spPr>
          <a:xfrm>
            <a:off x="775598" y="515193"/>
            <a:ext cx="9587602" cy="459934"/>
          </a:xfrm>
          <a:prstGeom prst="rect">
            <a:avLst/>
          </a:prstGeom>
          <a:noFill/>
          <a:ln>
            <a:noFill/>
          </a:ln>
        </p:spPr>
        <p:txBody>
          <a:bodyPr spcFirstLastPara="1" wrap="square" lIns="0" tIns="16550" rIns="0" bIns="0" anchor="t" anchorCtr="0">
            <a:spAutoFit/>
          </a:bodyPr>
          <a:lstStyle/>
          <a:p>
            <a:pPr marL="17446" marR="0" lvl="0" indent="0" algn="l"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General Guideline</a:t>
            </a:r>
            <a:endParaRPr sz="1400" b="0" i="0" u="none" strike="noStrike" cap="none">
              <a:solidFill>
                <a:srgbClr val="000000"/>
              </a:solidFill>
              <a:latin typeface="Arial"/>
              <a:ea typeface="Arial"/>
              <a:cs typeface="Arial"/>
              <a:sym typeface="Arial"/>
            </a:endParaRPr>
          </a:p>
        </p:txBody>
      </p:sp>
      <p:sp>
        <p:nvSpPr>
          <p:cNvPr id="406" name="Google Shape;406;p38"/>
          <p:cNvSpPr txBox="1"/>
          <p:nvPr/>
        </p:nvSpPr>
        <p:spPr>
          <a:xfrm>
            <a:off x="671540" y="1155170"/>
            <a:ext cx="7440829" cy="48083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General Guideline: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When creating new slide, please click the arrow to see all designed templates. All templates are named with their purpose.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Please use colors from the color palette on the side to stay on brand.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P13-17 shows all the reusable components, such as text boxes, charts and graphs, for you to use in the presentation. When creating new graph, please use the example graph as references. The use of colors must follow the examples to stay consistent.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73"/>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90000"/>
              </a:lnSpc>
              <a:spcBef>
                <a:spcPts val="1673"/>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Download Images: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673"/>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Please download images from [ ] Collection in Widen with specification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“3000 Pixels Wide – Social”.</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673"/>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Link to collection: link</a:t>
            </a:r>
            <a:endParaRPr sz="1400" b="0" i="0" u="none" strike="noStrike" cap="none">
              <a:solidFill>
                <a:srgbClr val="000000"/>
              </a:solidFill>
              <a:latin typeface="Arial"/>
              <a:ea typeface="Arial"/>
              <a:cs typeface="Arial"/>
              <a:sym typeface="Arial"/>
            </a:endParaRPr>
          </a:p>
        </p:txBody>
      </p:sp>
      <p:pic>
        <p:nvPicPr>
          <p:cNvPr id="407" name="Google Shape;407;p38"/>
          <p:cNvPicPr preferRelativeResize="0"/>
          <p:nvPr/>
        </p:nvPicPr>
        <p:blipFill rotWithShape="1">
          <a:blip r:embed="rId3">
            <a:alphaModFix/>
          </a:blip>
          <a:srcRect/>
          <a:stretch/>
        </p:blipFill>
        <p:spPr>
          <a:xfrm>
            <a:off x="9068604" y="1155171"/>
            <a:ext cx="4075869" cy="1952852"/>
          </a:xfrm>
          <a:prstGeom prst="rect">
            <a:avLst/>
          </a:prstGeom>
          <a:noFill/>
          <a:ln>
            <a:noFill/>
          </a:ln>
        </p:spPr>
      </p:pic>
      <p:pic>
        <p:nvPicPr>
          <p:cNvPr id="408" name="Google Shape;408;p38"/>
          <p:cNvPicPr preferRelativeResize="0"/>
          <p:nvPr/>
        </p:nvPicPr>
        <p:blipFill rotWithShape="1">
          <a:blip r:embed="rId4">
            <a:alphaModFix/>
          </a:blip>
          <a:srcRect/>
          <a:stretch/>
        </p:blipFill>
        <p:spPr>
          <a:xfrm>
            <a:off x="9068603" y="4156838"/>
            <a:ext cx="4075870" cy="2744265"/>
          </a:xfrm>
          <a:prstGeom prst="rect">
            <a:avLst/>
          </a:prstGeom>
          <a:noFill/>
          <a:ln>
            <a:noFill/>
          </a:ln>
        </p:spPr>
      </p:pic>
      <p:sp>
        <p:nvSpPr>
          <p:cNvPr id="409" name="Google Shape;409;p38"/>
          <p:cNvSpPr/>
          <p:nvPr/>
        </p:nvSpPr>
        <p:spPr>
          <a:xfrm>
            <a:off x="9339565" y="1088823"/>
            <a:ext cx="258992" cy="517984"/>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
          <p:cNvPicPr preferRelativeResize="0">
            <a:picLocks noGrp="1"/>
          </p:cNvPicPr>
          <p:nvPr>
            <p:ph type="pic" idx="2"/>
          </p:nvPr>
        </p:nvPicPr>
        <p:blipFill rotWithShape="1">
          <a:blip r:embed="rId3">
            <a:alphaModFix/>
          </a:blip>
          <a:srcRect l="2964" r="2964"/>
          <a:stretch/>
        </p:blipFill>
        <p:spPr>
          <a:xfrm>
            <a:off x="0" y="1019175"/>
            <a:ext cx="7524750" cy="5995988"/>
          </a:xfrm>
          <a:noFill/>
          <a:ln>
            <a:noFill/>
          </a:ln>
        </p:spPr>
      </p:pic>
      <p:sp>
        <p:nvSpPr>
          <p:cNvPr id="132" name="Google Shape;132;p2"/>
          <p:cNvSpPr txBox="1">
            <a:spLocks noGrp="1"/>
          </p:cNvSpPr>
          <p:nvPr>
            <p:ph type="title"/>
          </p:nvPr>
        </p:nvSpPr>
        <p:spPr>
          <a:xfrm>
            <a:off x="288248" y="141915"/>
            <a:ext cx="11917363" cy="685800"/>
          </a:xfrm>
          <a:noFill/>
          <a:ln>
            <a:noFill/>
          </a:ln>
        </p:spPr>
        <p:txBody>
          <a:bodyPr spcFirstLastPara="1" wrap="square" lIns="91425" tIns="45700" rIns="91425" bIns="45700" anchor="ctr" anchorCtr="0">
            <a:normAutofit/>
          </a:bodyPr>
          <a:lstStyle/>
          <a:p>
            <a:pPr lvl="0"/>
            <a:r>
              <a:rPr lang="en-US" dirty="0"/>
              <a:t>Agenda</a:t>
            </a:r>
          </a:p>
        </p:txBody>
      </p:sp>
      <p:sp>
        <p:nvSpPr>
          <p:cNvPr id="133" name="Google Shape;133;p2"/>
          <p:cNvSpPr txBox="1">
            <a:spLocks noGrp="1"/>
          </p:cNvSpPr>
          <p:nvPr>
            <p:ph type="body" idx="1"/>
          </p:nvPr>
        </p:nvSpPr>
        <p:spPr>
          <a:xfrm>
            <a:off x="9013233" y="1389654"/>
            <a:ext cx="3344862" cy="525463"/>
          </a:xfrm>
          <a:noFill/>
          <a:ln>
            <a:noFill/>
          </a:ln>
        </p:spPr>
        <p:txBody>
          <a:bodyPr spcFirstLastPara="1" wrap="square" lIns="91425" tIns="45700" rIns="91425" bIns="45700" anchor="t" anchorCtr="0">
            <a:spAutoFit/>
          </a:bodyPr>
          <a:lstStyle/>
          <a:p>
            <a:pPr lvl="0"/>
            <a:r>
              <a:rPr lang="en-US" dirty="0"/>
              <a:t>Section</a:t>
            </a:r>
          </a:p>
        </p:txBody>
      </p:sp>
      <p:sp>
        <p:nvSpPr>
          <p:cNvPr id="134" name="Google Shape;134;p2"/>
          <p:cNvSpPr txBox="1">
            <a:spLocks noGrp="1"/>
          </p:cNvSpPr>
          <p:nvPr>
            <p:ph type="body" idx="3"/>
          </p:nvPr>
        </p:nvSpPr>
        <p:spPr>
          <a:xfrm>
            <a:off x="9013233" y="2291354"/>
            <a:ext cx="3344862" cy="525463"/>
          </a:xfrm>
          <a:noFill/>
          <a:ln>
            <a:noFill/>
          </a:ln>
        </p:spPr>
        <p:txBody>
          <a:bodyPr spcFirstLastPara="1" wrap="square" lIns="91425" tIns="45700" rIns="91425" bIns="45700" anchor="t" anchorCtr="0">
            <a:spAutoFit/>
          </a:bodyPr>
          <a:lstStyle/>
          <a:p>
            <a:pPr lvl="0"/>
            <a:r>
              <a:rPr lang="en-US"/>
              <a:t>Section</a:t>
            </a:r>
          </a:p>
        </p:txBody>
      </p:sp>
      <p:sp>
        <p:nvSpPr>
          <p:cNvPr id="135" name="Google Shape;135;p2"/>
          <p:cNvSpPr txBox="1">
            <a:spLocks noGrp="1"/>
          </p:cNvSpPr>
          <p:nvPr>
            <p:ph type="body" idx="4"/>
          </p:nvPr>
        </p:nvSpPr>
        <p:spPr>
          <a:xfrm>
            <a:off x="9013233" y="3178767"/>
            <a:ext cx="3344862" cy="525462"/>
          </a:xfrm>
          <a:noFill/>
          <a:ln>
            <a:noFill/>
          </a:ln>
        </p:spPr>
        <p:txBody>
          <a:bodyPr spcFirstLastPara="1" wrap="square" lIns="91425" tIns="45700" rIns="91425" bIns="45700" anchor="t" anchorCtr="0">
            <a:spAutoFit/>
          </a:bodyPr>
          <a:lstStyle/>
          <a:p>
            <a:pPr lvl="0"/>
            <a:r>
              <a:rPr lang="en-US"/>
              <a:t>Section</a:t>
            </a:r>
          </a:p>
        </p:txBody>
      </p:sp>
      <p:sp>
        <p:nvSpPr>
          <p:cNvPr id="136" name="Google Shape;136;p2"/>
          <p:cNvSpPr txBox="1">
            <a:spLocks noGrp="1"/>
          </p:cNvSpPr>
          <p:nvPr>
            <p:ph type="body" idx="5"/>
          </p:nvPr>
        </p:nvSpPr>
        <p:spPr>
          <a:xfrm>
            <a:off x="9013233" y="4147142"/>
            <a:ext cx="3344862" cy="525462"/>
          </a:xfrm>
          <a:noFill/>
          <a:ln>
            <a:noFill/>
          </a:ln>
        </p:spPr>
        <p:txBody>
          <a:bodyPr spcFirstLastPara="1" wrap="square" lIns="91425" tIns="45700" rIns="91425" bIns="45700" anchor="t" anchorCtr="0">
            <a:spAutoFit/>
          </a:bodyPr>
          <a:lstStyle/>
          <a:p>
            <a:pPr lvl="0"/>
            <a:r>
              <a:rPr lang="en-US"/>
              <a:t>Highlighted Section</a:t>
            </a:r>
          </a:p>
        </p:txBody>
      </p:sp>
      <p:sp>
        <p:nvSpPr>
          <p:cNvPr id="137" name="Google Shape;137;p2"/>
          <p:cNvSpPr txBox="1">
            <a:spLocks noGrp="1"/>
          </p:cNvSpPr>
          <p:nvPr>
            <p:ph type="body" idx="6"/>
          </p:nvPr>
        </p:nvSpPr>
        <p:spPr>
          <a:xfrm>
            <a:off x="9013233" y="5074242"/>
            <a:ext cx="3344862" cy="525462"/>
          </a:xfrm>
          <a:noFill/>
          <a:ln>
            <a:noFill/>
          </a:ln>
        </p:spPr>
        <p:txBody>
          <a:bodyPr spcFirstLastPara="1" wrap="square" lIns="91425" tIns="45700" rIns="91425" bIns="45700" anchor="t" anchorCtr="0">
            <a:spAutoFit/>
          </a:bodyPr>
          <a:lstStyle/>
          <a:p>
            <a:pPr lvl="0"/>
            <a:r>
              <a:rPr lang="en-US"/>
              <a:t>Section</a:t>
            </a:r>
          </a:p>
        </p:txBody>
      </p:sp>
      <p:sp>
        <p:nvSpPr>
          <p:cNvPr id="138" name="Google Shape;138;p2"/>
          <p:cNvSpPr txBox="1">
            <a:spLocks noGrp="1"/>
          </p:cNvSpPr>
          <p:nvPr>
            <p:ph type="body" idx="7"/>
          </p:nvPr>
        </p:nvSpPr>
        <p:spPr>
          <a:xfrm>
            <a:off x="9013233" y="6001342"/>
            <a:ext cx="3344862" cy="527050"/>
          </a:xfrm>
          <a:noFill/>
          <a:ln>
            <a:noFill/>
          </a:ln>
        </p:spPr>
        <p:txBody>
          <a:bodyPr spcFirstLastPara="1" wrap="square" lIns="91425" tIns="45700" rIns="91425" bIns="45700" anchor="t" anchorCtr="0">
            <a:spAutoFit/>
          </a:bodyPr>
          <a:lstStyle/>
          <a:p>
            <a:pPr lvl="0"/>
            <a:r>
              <a:rPr lang="en-US"/>
              <a:t>Section</a:t>
            </a:r>
          </a:p>
        </p:txBody>
      </p:sp>
      <p:sp>
        <p:nvSpPr>
          <p:cNvPr id="139" name="Google Shape;139;p2"/>
          <p:cNvSpPr/>
          <p:nvPr/>
        </p:nvSpPr>
        <p:spPr>
          <a:xfrm>
            <a:off x="8529665" y="1407499"/>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8529665" y="2316128"/>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8529665" y="3207456"/>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8529665" y="4145463"/>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8529665" y="5083470"/>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8529665" y="5992901"/>
            <a:ext cx="601649" cy="601649"/>
          </a:xfrm>
          <a:prstGeom prst="ellipse">
            <a:avLst/>
          </a:prstGeom>
          <a:solidFill>
            <a:srgbClr val="5B6770"/>
          </a:solidFill>
          <a:ln w="3175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EC36D17-5A05-7A6C-773B-F270FA0B2340}"/>
              </a:ext>
            </a:extLst>
          </p:cNvPr>
          <p:cNvPicPr>
            <a:picLocks noGrp="1" noChangeAspect="1"/>
          </p:cNvPicPr>
          <p:nvPr>
            <p:ph type="pic" idx="2"/>
          </p:nvPr>
        </p:nvPicPr>
        <p:blipFill>
          <a:blip r:embed="rId3"/>
          <a:srcRect l="12196" r="12196"/>
          <a:stretch/>
        </p:blipFill>
        <p:spPr>
          <a:xfrm>
            <a:off x="7888126" y="1086309"/>
            <a:ext cx="5927887" cy="5879755"/>
          </a:xfrm>
        </p:spPr>
      </p:pic>
      <p:sp>
        <p:nvSpPr>
          <p:cNvPr id="15" name="Text Placeholder 14">
            <a:extLst>
              <a:ext uri="{FF2B5EF4-FFF2-40B4-BE49-F238E27FC236}">
                <a16:creationId xmlns:a16="http://schemas.microsoft.com/office/drawing/2014/main" id="{687A88A9-68B2-6FE6-C016-306471807B17}"/>
              </a:ext>
            </a:extLst>
          </p:cNvPr>
          <p:cNvSpPr>
            <a:spLocks noGrp="1"/>
          </p:cNvSpPr>
          <p:nvPr>
            <p:ph type="body" idx="1"/>
          </p:nvPr>
        </p:nvSpPr>
        <p:spPr>
          <a:xfrm>
            <a:off x="779515" y="2163443"/>
            <a:ext cx="5538210" cy="1209906"/>
          </a:xfrm>
        </p:spPr>
        <p:txBody>
          <a:bodyPr/>
          <a:lstStyle/>
          <a:p>
            <a:r>
              <a:rPr lang="en-US"/>
              <a:t>First Name Last Name</a:t>
            </a:r>
            <a:endParaRPr lang="en-US" dirty="0"/>
          </a:p>
        </p:txBody>
      </p:sp>
      <p:sp>
        <p:nvSpPr>
          <p:cNvPr id="179" name="Google Shape;179;p6"/>
          <p:cNvSpPr txBox="1">
            <a:spLocks noGrp="1"/>
          </p:cNvSpPr>
          <p:nvPr>
            <p:ph type="body" idx="5"/>
          </p:nvPr>
        </p:nvSpPr>
        <p:spPr>
          <a:xfrm>
            <a:off x="779463" y="2822575"/>
            <a:ext cx="4586287" cy="510356"/>
          </a:xfrm>
          <a:noFill/>
          <a:ln>
            <a:noFill/>
          </a:ln>
        </p:spPr>
        <p:txBody>
          <a:bodyPr spcFirstLastPara="1" wrap="square" lIns="91425" tIns="45700" rIns="91425" bIns="45700" anchor="t" anchorCtr="0">
            <a:spAutoFit/>
          </a:bodyPr>
          <a:lstStyle/>
          <a:p>
            <a:pPr lvl="0"/>
            <a:r>
              <a:rPr lang="en-US"/>
              <a:t>Title</a:t>
            </a:r>
            <a:endParaRPr lang="en-US" dirty="0"/>
          </a:p>
        </p:txBody>
      </p:sp>
      <p:sp>
        <p:nvSpPr>
          <p:cNvPr id="181" name="Google Shape;181;p6"/>
          <p:cNvSpPr txBox="1">
            <a:spLocks noGrp="1"/>
          </p:cNvSpPr>
          <p:nvPr>
            <p:ph type="body" idx="6"/>
          </p:nvPr>
        </p:nvSpPr>
        <p:spPr>
          <a:xfrm>
            <a:off x="779463" y="3722688"/>
            <a:ext cx="5538210" cy="721632"/>
          </a:xfrm>
          <a:noFill/>
          <a:ln>
            <a:noFill/>
          </a:ln>
        </p:spPr>
        <p:txBody>
          <a:bodyPr spcFirstLastPara="1" wrap="square" lIns="91425" tIns="45700" rIns="91425" bIns="45700" anchor="t" anchorCtr="0">
            <a:spAutoFit/>
          </a:bodyPr>
          <a:lstStyle/>
          <a:p>
            <a:pPr lvl="0"/>
            <a:r>
              <a:rPr lang="en-US"/>
              <a:t>First Name Last Name</a:t>
            </a:r>
            <a:endParaRPr lang="en-US" dirty="0"/>
          </a:p>
        </p:txBody>
      </p:sp>
      <p:sp>
        <p:nvSpPr>
          <p:cNvPr id="16" name="Text Placeholder 15">
            <a:extLst>
              <a:ext uri="{FF2B5EF4-FFF2-40B4-BE49-F238E27FC236}">
                <a16:creationId xmlns:a16="http://schemas.microsoft.com/office/drawing/2014/main" id="{6B60545B-04BF-A173-F323-CAD8E04A2DB9}"/>
              </a:ext>
            </a:extLst>
          </p:cNvPr>
          <p:cNvSpPr>
            <a:spLocks noGrp="1"/>
          </p:cNvSpPr>
          <p:nvPr>
            <p:ph type="body" idx="7"/>
          </p:nvPr>
        </p:nvSpPr>
        <p:spPr>
          <a:xfrm>
            <a:off x="779515" y="4336806"/>
            <a:ext cx="4586287" cy="510356"/>
          </a:xfrm>
        </p:spPr>
        <p:txBody>
          <a:bodyPr/>
          <a:lstStyle/>
          <a:p>
            <a:r>
              <a:rPr lang="en-US"/>
              <a:t>Title</a:t>
            </a:r>
            <a:endParaRPr lang="en-US" dirty="0"/>
          </a:p>
        </p:txBody>
      </p:sp>
      <p:sp>
        <p:nvSpPr>
          <p:cNvPr id="183" name="Google Shape;183;p6"/>
          <p:cNvSpPr txBox="1">
            <a:spLocks noGrp="1"/>
          </p:cNvSpPr>
          <p:nvPr>
            <p:ph type="title"/>
          </p:nvPr>
        </p:nvSpPr>
        <p:spPr>
          <a:xfrm>
            <a:off x="288248" y="157412"/>
            <a:ext cx="11917363" cy="685801"/>
          </a:xfrm>
          <a:noFill/>
          <a:ln>
            <a:noFill/>
          </a:ln>
        </p:spPr>
        <p:txBody>
          <a:bodyPr spcFirstLastPara="1" wrap="square" lIns="91425" tIns="45700" rIns="91425" bIns="45700" anchor="ctr" anchorCtr="0">
            <a:normAutofit/>
          </a:bodyPr>
          <a:lstStyle/>
          <a:p>
            <a:pPr lvl="0"/>
            <a:r>
              <a:rPr lang="en-US"/>
              <a:t>Today’s Presenter</a:t>
            </a:r>
            <a:endParaRPr lang="en-US" dirty="0"/>
          </a:p>
        </p:txBody>
      </p:sp>
      <p:cxnSp>
        <p:nvCxnSpPr>
          <p:cNvPr id="184" name="Google Shape;184;p6"/>
          <p:cNvCxnSpPr/>
          <p:nvPr/>
        </p:nvCxnSpPr>
        <p:spPr>
          <a:xfrm>
            <a:off x="1072268" y="3446336"/>
            <a:ext cx="4626043" cy="0"/>
          </a:xfrm>
          <a:prstGeom prst="straightConnector1">
            <a:avLst/>
          </a:prstGeom>
          <a:gradFill>
            <a:gsLst>
              <a:gs pos="0">
                <a:srgbClr val="97937F"/>
              </a:gs>
              <a:gs pos="50000">
                <a:srgbClr val="D7D1B5"/>
              </a:gs>
              <a:gs pos="100000">
                <a:srgbClr val="97937F"/>
              </a:gs>
            </a:gsLst>
            <a:lin ang="5400000" scaled="0"/>
          </a:gradFill>
          <a:ln w="9525" cap="flat" cmpd="sng">
            <a:solidFill>
              <a:srgbClr val="808080"/>
            </a:solidFill>
            <a:prstDash val="solid"/>
            <a:round/>
            <a:headEnd type="none" w="sm" len="sm"/>
            <a:tailEnd type="none" w="sm" len="sm"/>
          </a:ln>
        </p:spPr>
      </p:cxnSp>
      <p:cxnSp>
        <p:nvCxnSpPr>
          <p:cNvPr id="17" name="Google Shape;184;p6">
            <a:extLst>
              <a:ext uri="{FF2B5EF4-FFF2-40B4-BE49-F238E27FC236}">
                <a16:creationId xmlns:a16="http://schemas.microsoft.com/office/drawing/2014/main" id="{9DC8DFD3-0C45-35A4-26BF-EA2C1B42D852}"/>
              </a:ext>
            </a:extLst>
          </p:cNvPr>
          <p:cNvCxnSpPr/>
          <p:nvPr/>
        </p:nvCxnSpPr>
        <p:spPr>
          <a:xfrm>
            <a:off x="1072268" y="4909376"/>
            <a:ext cx="4626043" cy="0"/>
          </a:xfrm>
          <a:prstGeom prst="straightConnector1">
            <a:avLst/>
          </a:prstGeom>
          <a:gradFill>
            <a:gsLst>
              <a:gs pos="0">
                <a:srgbClr val="97937F"/>
              </a:gs>
              <a:gs pos="50000">
                <a:srgbClr val="D7D1B5"/>
              </a:gs>
              <a:gs pos="100000">
                <a:srgbClr val="97937F"/>
              </a:gs>
            </a:gsLst>
            <a:lin ang="5400000" scaled="0"/>
          </a:gradFill>
          <a:ln w="9525" cap="flat" cmpd="sng">
            <a:solidFill>
              <a:srgbClr val="808080"/>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1" name="Text Placeholder 10">
            <a:extLst>
              <a:ext uri="{FF2B5EF4-FFF2-40B4-BE49-F238E27FC236}">
                <a16:creationId xmlns:a16="http://schemas.microsoft.com/office/drawing/2014/main" id="{96F63656-F30A-55A9-D191-EAA9665DE416}"/>
              </a:ext>
            </a:extLst>
          </p:cNvPr>
          <p:cNvSpPr>
            <a:spLocks noGrp="1"/>
          </p:cNvSpPr>
          <p:nvPr>
            <p:ph type="body" idx="1"/>
          </p:nvPr>
        </p:nvSpPr>
        <p:spPr/>
        <p:txBody>
          <a:bodyPr/>
          <a:lstStyle/>
          <a:p>
            <a:endParaRPr lang="en-US"/>
          </a:p>
        </p:txBody>
      </p:sp>
      <p:sp>
        <p:nvSpPr>
          <p:cNvPr id="12" name="Text Placeholder 11">
            <a:extLst>
              <a:ext uri="{FF2B5EF4-FFF2-40B4-BE49-F238E27FC236}">
                <a16:creationId xmlns:a16="http://schemas.microsoft.com/office/drawing/2014/main" id="{5EC3807B-0EA3-BCA7-336A-ECD48AC6F3C6}"/>
              </a:ext>
            </a:extLst>
          </p:cNvPr>
          <p:cNvSpPr>
            <a:spLocks noGrp="1"/>
          </p:cNvSpPr>
          <p:nvPr>
            <p:ph type="body" idx="2"/>
          </p:nvPr>
        </p:nvSpPr>
        <p:spPr/>
        <p:txBody>
          <a:bodyPr/>
          <a:lstStyle/>
          <a:p>
            <a:endParaRPr lang="en-US"/>
          </a:p>
        </p:txBody>
      </p:sp>
      <p:pic>
        <p:nvPicPr>
          <p:cNvPr id="152" name="Google Shape;152;p4"/>
          <p:cNvPicPr preferRelativeResize="0">
            <a:picLocks noGrp="1"/>
          </p:cNvPicPr>
          <p:nvPr>
            <p:ph type="pic" idx="3"/>
          </p:nvPr>
        </p:nvPicPr>
        <p:blipFill rotWithShape="1">
          <a:blip r:embed="rId3">
            <a:alphaModFix/>
          </a:blip>
          <a:srcRect t="31839" b="31839"/>
          <a:stretch/>
        </p:blipFill>
        <p:spPr>
          <a:xfrm>
            <a:off x="374073" y="3257550"/>
            <a:ext cx="13120255" cy="3571875"/>
          </a:xfrm>
          <a:noFill/>
          <a:ln>
            <a:noFill/>
          </a:ln>
        </p:spPr>
      </p:pic>
      <p:sp>
        <p:nvSpPr>
          <p:cNvPr id="3" name="Title 2">
            <a:extLst>
              <a:ext uri="{FF2B5EF4-FFF2-40B4-BE49-F238E27FC236}">
                <a16:creationId xmlns:a16="http://schemas.microsoft.com/office/drawing/2014/main" id="{D96B7DD1-8AB5-7B1D-C58E-AB078DFC71BF}"/>
              </a:ext>
            </a:extLst>
          </p:cNvPr>
          <p:cNvSpPr>
            <a:spLocks noGrp="1"/>
          </p:cNvSpPr>
          <p:nvPr>
            <p:ph type="title"/>
          </p:nvPr>
        </p:nvSpPr>
        <p:spPr>
          <a:xfrm>
            <a:off x="288248" y="141915"/>
            <a:ext cx="11917363" cy="685800"/>
          </a:xfrm>
        </p:spPr>
        <p:txBody>
          <a:bodyPr/>
          <a:lstStyle/>
          <a:p>
            <a:r>
              <a:rPr lang="en-US" dirty="0"/>
              <a:t>Headline</a:t>
            </a:r>
            <a:br>
              <a:rPr lang="en-US" dirty="0"/>
            </a:br>
            <a:r>
              <a:rPr lang="en-US" b="0" dirty="0" err="1"/>
              <a:t>Subheadline</a:t>
            </a:r>
            <a:endParaRPr lang="en-US"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 name="Text Placeholder 14">
            <a:extLst>
              <a:ext uri="{FF2B5EF4-FFF2-40B4-BE49-F238E27FC236}">
                <a16:creationId xmlns:a16="http://schemas.microsoft.com/office/drawing/2014/main" id="{75B8BBC1-619B-4E77-6628-D8E83135C894}"/>
              </a:ext>
            </a:extLst>
          </p:cNvPr>
          <p:cNvSpPr>
            <a:spLocks noGrp="1"/>
          </p:cNvSpPr>
          <p:nvPr>
            <p:ph type="body" idx="1"/>
          </p:nvPr>
        </p:nvSpPr>
        <p:spPr/>
        <p:txBody>
          <a:bodyPr/>
          <a:lstStyle/>
          <a:p>
            <a:endParaRPr lang="en-US"/>
          </a:p>
        </p:txBody>
      </p:sp>
      <p:sp>
        <p:nvSpPr>
          <p:cNvPr id="16" name="Text Placeholder 15">
            <a:extLst>
              <a:ext uri="{FF2B5EF4-FFF2-40B4-BE49-F238E27FC236}">
                <a16:creationId xmlns:a16="http://schemas.microsoft.com/office/drawing/2014/main" id="{FA16C7FA-7010-19BD-3E8C-BE2EB96D6B49}"/>
              </a:ext>
            </a:extLst>
          </p:cNvPr>
          <p:cNvSpPr>
            <a:spLocks noGrp="1"/>
          </p:cNvSpPr>
          <p:nvPr>
            <p:ph type="body" idx="2"/>
          </p:nvPr>
        </p:nvSpPr>
        <p:spPr/>
        <p:txBody>
          <a:bodyPr/>
          <a:lstStyle/>
          <a:p>
            <a:endParaRPr lang="en-US"/>
          </a:p>
        </p:txBody>
      </p:sp>
      <p:pic>
        <p:nvPicPr>
          <p:cNvPr id="160" name="Google Shape;160;p5"/>
          <p:cNvPicPr preferRelativeResize="0">
            <a:picLocks noGrp="1"/>
          </p:cNvPicPr>
          <p:nvPr>
            <p:ph type="pic" idx="3"/>
          </p:nvPr>
        </p:nvPicPr>
        <p:blipFill rotWithShape="1">
          <a:blip r:embed="rId3">
            <a:alphaModFix/>
          </a:blip>
          <a:srcRect l="5700" r="5700"/>
          <a:stretch/>
        </p:blipFill>
        <p:spPr>
          <a:xfrm>
            <a:off x="6762751" y="1022888"/>
            <a:ext cx="7053262" cy="5966848"/>
          </a:xfrm>
          <a:noFill/>
          <a:ln>
            <a:noFill/>
          </a:ln>
        </p:spPr>
      </p:pic>
      <p:sp>
        <p:nvSpPr>
          <p:cNvPr id="3" name="Title 2">
            <a:extLst>
              <a:ext uri="{FF2B5EF4-FFF2-40B4-BE49-F238E27FC236}">
                <a16:creationId xmlns:a16="http://schemas.microsoft.com/office/drawing/2014/main" id="{5B76B836-062F-FC4F-57AA-2F27EB56AB5B}"/>
              </a:ext>
            </a:extLst>
          </p:cNvPr>
          <p:cNvSpPr>
            <a:spLocks noGrp="1"/>
          </p:cNvSpPr>
          <p:nvPr>
            <p:ph type="title"/>
          </p:nvPr>
        </p:nvSpPr>
        <p:spPr>
          <a:xfrm>
            <a:off x="288248" y="141915"/>
            <a:ext cx="11917363" cy="685800"/>
          </a:xfrm>
        </p:spPr>
        <p:txBody>
          <a:bodyPr/>
          <a:lstStyle/>
          <a:p>
            <a:r>
              <a:rPr lang="en-US" dirty="0"/>
              <a:t>Headline</a:t>
            </a:r>
            <a:br>
              <a:rPr lang="en-US" dirty="0"/>
            </a:br>
            <a:r>
              <a:rPr lang="en-US" b="0" dirty="0" err="1"/>
              <a:t>Subheadline</a:t>
            </a:r>
            <a:endParaRPr lang="en-US"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5"/>
          <p:cNvSpPr txBox="1">
            <a:spLocks noGrp="1"/>
          </p:cNvSpPr>
          <p:nvPr>
            <p:ph type="title"/>
          </p:nvPr>
        </p:nvSpPr>
        <p:spPr>
          <a:xfrm>
            <a:off x="288248" y="172910"/>
            <a:ext cx="11917363" cy="685800"/>
          </a:xfrm>
          <a:noFill/>
          <a:ln>
            <a:noFill/>
          </a:ln>
        </p:spPr>
        <p:txBody>
          <a:bodyPr spcFirstLastPara="1" wrap="square" lIns="91425" tIns="45700" rIns="91425" bIns="45700" anchor="ctr" anchorCtr="0">
            <a:normAutofit/>
          </a:bodyPr>
          <a:lstStyle/>
          <a:p>
            <a:pPr lvl="0"/>
            <a:r>
              <a:rPr lang="en-US"/>
              <a:t>Headline</a:t>
            </a:r>
            <a:br>
              <a:rPr lang="en-US"/>
            </a:br>
            <a:r>
              <a:rPr lang="en-US" b="0"/>
              <a:t>Subheadline</a:t>
            </a:r>
            <a:endParaRPr lang="en-US" dirty="0"/>
          </a:p>
        </p:txBody>
      </p:sp>
      <p:sp>
        <p:nvSpPr>
          <p:cNvPr id="3" name="Text Placeholder 2">
            <a:extLst>
              <a:ext uri="{FF2B5EF4-FFF2-40B4-BE49-F238E27FC236}">
                <a16:creationId xmlns:a16="http://schemas.microsoft.com/office/drawing/2014/main" id="{0CFCB9DE-D908-4DF4-3E1E-4FC74A65503C}"/>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38AF8EE-8F6A-184A-80AD-847D15262649}"/>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9B730692-8A5F-C21A-E42A-B6AEC1B4B2F4}"/>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557FC81C-FBCC-F1E7-2EF5-701F353D0622}"/>
              </a:ext>
            </a:extLst>
          </p:cNvPr>
          <p:cNvSpPr>
            <a:spLocks noGrp="1"/>
          </p:cNvSpPr>
          <p:nvPr>
            <p:ph type="body" idx="4"/>
          </p:nvPr>
        </p:nvSpPr>
        <p:spPr/>
        <p:txBody>
          <a:bodyPr/>
          <a:lstStyle/>
          <a:p>
            <a:endParaRPr lang="en-US"/>
          </a:p>
        </p:txBody>
      </p:sp>
      <p:sp>
        <p:nvSpPr>
          <p:cNvPr id="7" name="Text Placeholder 6">
            <a:extLst>
              <a:ext uri="{FF2B5EF4-FFF2-40B4-BE49-F238E27FC236}">
                <a16:creationId xmlns:a16="http://schemas.microsoft.com/office/drawing/2014/main" id="{BA69F722-B75A-2FA7-B9E5-6634FE9E02FB}"/>
              </a:ext>
            </a:extLst>
          </p:cNvPr>
          <p:cNvSpPr>
            <a:spLocks noGrp="1"/>
          </p:cNvSpPr>
          <p:nvPr>
            <p:ph type="body" idx="5"/>
          </p:nvPr>
        </p:nvSpPr>
        <p:spPr/>
        <p:txBody>
          <a:bodyPr/>
          <a:lstStyle/>
          <a:p>
            <a:endParaRPr lang="en-US"/>
          </a:p>
        </p:txBody>
      </p:sp>
      <p:sp>
        <p:nvSpPr>
          <p:cNvPr id="8" name="Text Placeholder 7">
            <a:extLst>
              <a:ext uri="{FF2B5EF4-FFF2-40B4-BE49-F238E27FC236}">
                <a16:creationId xmlns:a16="http://schemas.microsoft.com/office/drawing/2014/main" id="{001605AA-09E8-D3FF-95BE-6386F3C58720}"/>
              </a:ext>
            </a:extLst>
          </p:cNvPr>
          <p:cNvSpPr>
            <a:spLocks noGrp="1"/>
          </p:cNvSpPr>
          <p:nvPr>
            <p:ph type="body" idx="6"/>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C422-6911-7997-E236-72C5EB08B6EA}"/>
              </a:ext>
            </a:extLst>
          </p:cNvPr>
          <p:cNvSpPr>
            <a:spLocks noGrp="1"/>
          </p:cNvSpPr>
          <p:nvPr>
            <p:ph type="title"/>
          </p:nvPr>
        </p:nvSpPr>
        <p:spPr>
          <a:xfrm>
            <a:off x="288248" y="172910"/>
            <a:ext cx="11917363" cy="685800"/>
          </a:xfrm>
        </p:spPr>
        <p:txBody>
          <a:bodyPr/>
          <a:lstStyle/>
          <a:p>
            <a:r>
              <a:rPr lang="en-US" dirty="0"/>
              <a:t>Headline</a:t>
            </a:r>
            <a:br>
              <a:rPr lang="en-US" dirty="0"/>
            </a:br>
            <a:r>
              <a:rPr lang="en-US" b="0" dirty="0" err="1"/>
              <a:t>Subheadline</a:t>
            </a:r>
            <a:endParaRPr lang="en-US" dirty="0"/>
          </a:p>
        </p:txBody>
      </p:sp>
      <p:sp>
        <p:nvSpPr>
          <p:cNvPr id="3" name="Text Placeholder 2">
            <a:extLst>
              <a:ext uri="{FF2B5EF4-FFF2-40B4-BE49-F238E27FC236}">
                <a16:creationId xmlns:a16="http://schemas.microsoft.com/office/drawing/2014/main" id="{107D06D5-4085-0CF9-AC8B-850C0318F8B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472D06C-A8EF-A6D3-5D78-B23AAC83195D}"/>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1306631A-664C-B42A-E4BD-2A3860CE2D17}"/>
              </a:ext>
            </a:extLst>
          </p:cNvPr>
          <p:cNvSpPr>
            <a:spLocks noGrp="1"/>
          </p:cNvSpPr>
          <p:nvPr>
            <p:ph type="body" idx="5"/>
          </p:nvPr>
        </p:nvSpPr>
        <p:spPr/>
        <p:txBody>
          <a:bodyPr/>
          <a:lstStyle/>
          <a:p>
            <a:endParaRPr lang="en-US"/>
          </a:p>
        </p:txBody>
      </p:sp>
      <p:sp>
        <p:nvSpPr>
          <p:cNvPr id="6" name="Text Placeholder 5">
            <a:extLst>
              <a:ext uri="{FF2B5EF4-FFF2-40B4-BE49-F238E27FC236}">
                <a16:creationId xmlns:a16="http://schemas.microsoft.com/office/drawing/2014/main" id="{618E5638-52CA-2015-3449-77C87D0483B4}"/>
              </a:ext>
            </a:extLst>
          </p:cNvPr>
          <p:cNvSpPr>
            <a:spLocks noGrp="1"/>
          </p:cNvSpPr>
          <p:nvPr>
            <p:ph type="body" idx="6"/>
          </p:nvPr>
        </p:nvSpPr>
        <p:spPr/>
        <p:txBody>
          <a:bodyPr/>
          <a:lstStyle/>
          <a:p>
            <a:endParaRPr lang="en-US"/>
          </a:p>
        </p:txBody>
      </p:sp>
    </p:spTree>
    <p:extLst>
      <p:ext uri="{BB962C8B-B14F-4D97-AF65-F5344CB8AC3E}">
        <p14:creationId xmlns:p14="http://schemas.microsoft.com/office/powerpoint/2010/main" val="195522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7" name="Chart Placeholder 6">
            <a:extLst>
              <a:ext uri="{FF2B5EF4-FFF2-40B4-BE49-F238E27FC236}">
                <a16:creationId xmlns:a16="http://schemas.microsoft.com/office/drawing/2014/main" id="{D6A679A3-CBFF-C786-5E2C-724937140F35}"/>
              </a:ext>
            </a:extLst>
          </p:cNvPr>
          <p:cNvSpPr>
            <a:spLocks noGrp="1"/>
          </p:cNvSpPr>
          <p:nvPr>
            <p:ph type="chart" idx="2"/>
          </p:nvPr>
        </p:nvSpPr>
        <p:spPr/>
      </p:sp>
      <p:sp>
        <p:nvSpPr>
          <p:cNvPr id="8" name="Chart Placeholder 7">
            <a:extLst>
              <a:ext uri="{FF2B5EF4-FFF2-40B4-BE49-F238E27FC236}">
                <a16:creationId xmlns:a16="http://schemas.microsoft.com/office/drawing/2014/main" id="{522B9E6B-0F38-C209-6C01-1203CA7A9582}"/>
              </a:ext>
            </a:extLst>
          </p:cNvPr>
          <p:cNvSpPr>
            <a:spLocks noGrp="1"/>
          </p:cNvSpPr>
          <p:nvPr>
            <p:ph type="chart" idx="3"/>
          </p:nvPr>
        </p:nvSpPr>
        <p:spPr/>
      </p:sp>
      <p:sp>
        <p:nvSpPr>
          <p:cNvPr id="9" name="Chart Placeholder 8">
            <a:extLst>
              <a:ext uri="{FF2B5EF4-FFF2-40B4-BE49-F238E27FC236}">
                <a16:creationId xmlns:a16="http://schemas.microsoft.com/office/drawing/2014/main" id="{9A7B8273-A2D1-092C-BFD9-4D6DE10AEC99}"/>
              </a:ext>
            </a:extLst>
          </p:cNvPr>
          <p:cNvSpPr>
            <a:spLocks noGrp="1"/>
          </p:cNvSpPr>
          <p:nvPr>
            <p:ph type="chart" idx="4"/>
          </p:nvPr>
        </p:nvSpPr>
        <p:spPr/>
      </p:sp>
      <p:sp>
        <p:nvSpPr>
          <p:cNvPr id="193" name="Google Shape;193;p7"/>
          <p:cNvSpPr txBox="1">
            <a:spLocks noGrp="1"/>
          </p:cNvSpPr>
          <p:nvPr>
            <p:ph type="body" idx="10"/>
          </p:nvPr>
        </p:nvSpPr>
        <p:spPr>
          <a:xfrm>
            <a:off x="288925" y="1235075"/>
            <a:ext cx="13095288" cy="1227138"/>
          </a:xfrm>
          <a:solidFill>
            <a:srgbClr val="F2F2F2"/>
          </a:solidFill>
          <a:ln>
            <a:noFill/>
          </a:ln>
        </p:spPr>
        <p:txBody>
          <a:bodyPr spcFirstLastPara="1" wrap="square" lIns="91425" tIns="45700" rIns="91425" bIns="45700" anchor="t" anchorCtr="0">
            <a:normAutofit/>
          </a:bodyPr>
          <a:lstStyle/>
          <a:p>
            <a:pPr lvl="0"/>
            <a:r>
              <a:rPr lang="en-US"/>
              <a:t>This is a body paragraph.</a:t>
            </a:r>
          </a:p>
          <a:p>
            <a:pPr lvl="1"/>
            <a:r>
              <a:rPr lang="en-US"/>
              <a:t>This is a body paragraph.</a:t>
            </a:r>
          </a:p>
          <a:p>
            <a:pPr lvl="1"/>
            <a:endParaRPr lang="en-US"/>
          </a:p>
        </p:txBody>
      </p:sp>
      <p:sp>
        <p:nvSpPr>
          <p:cNvPr id="189" name="Google Shape;189;p7"/>
          <p:cNvSpPr txBox="1">
            <a:spLocks noGrp="1"/>
          </p:cNvSpPr>
          <p:nvPr>
            <p:ph type="title"/>
          </p:nvPr>
        </p:nvSpPr>
        <p:spPr>
          <a:xfrm>
            <a:off x="288248" y="141915"/>
            <a:ext cx="11917363" cy="685800"/>
          </a:xfrm>
          <a:noFill/>
          <a:ln>
            <a:noFill/>
          </a:ln>
        </p:spPr>
        <p:txBody>
          <a:bodyPr spcFirstLastPara="1" wrap="square" lIns="91425" tIns="45700" rIns="91425" bIns="45700" anchor="ctr" anchorCtr="0">
            <a:normAutofit/>
          </a:bodyPr>
          <a:lstStyle/>
          <a:p>
            <a:pPr lvl="0"/>
            <a:r>
              <a:rPr lang="en-US" dirty="0"/>
              <a:t>Headline</a:t>
            </a:r>
            <a:br>
              <a:rPr lang="en-US" dirty="0"/>
            </a:br>
            <a:r>
              <a:rPr lang="en-US" b="0" dirty="0" err="1"/>
              <a:t>Subheadline</a:t>
            </a:r>
            <a:endParaRPr lang="en-US" b="0" dirty="0"/>
          </a:p>
        </p:txBody>
      </p:sp>
    </p:spTree>
  </p:cSld>
  <p:clrMapOvr>
    <a:masterClrMapping/>
  </p:clrMapOvr>
</p:sld>
</file>

<file path=ppt/theme/theme1.xml><?xml version="1.0" encoding="utf-8"?>
<a:theme xmlns:a="http://schemas.openxmlformats.org/drawingml/2006/main" name="HD Corporate Template">
  <a:themeElements>
    <a:clrScheme name="Custom 1">
      <a:dk1>
        <a:srgbClr val="000000"/>
      </a:dk1>
      <a:lt1>
        <a:srgbClr val="FFFFFF"/>
      </a:lt1>
      <a:dk2>
        <a:srgbClr val="435369"/>
      </a:dk2>
      <a:lt2>
        <a:srgbClr val="E7E4E6"/>
      </a:lt2>
      <a:accent1>
        <a:srgbClr val="F08100"/>
      </a:accent1>
      <a:accent2>
        <a:srgbClr val="5C87DA"/>
      </a:accent2>
      <a:accent3>
        <a:srgbClr val="E9AA00"/>
      </a:accent3>
      <a:accent4>
        <a:srgbClr val="2C74B6"/>
      </a:accent4>
      <a:accent5>
        <a:srgbClr val="003165"/>
      </a:accent5>
      <a:accent6>
        <a:srgbClr val="8BB1CF"/>
      </a:accent6>
      <a:hlink>
        <a:srgbClr val="ED8200"/>
      </a:hlink>
      <a:folHlink>
        <a:srgbClr val="5C66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732B0DDD1494C819CCE1D91434F3F" ma:contentTypeVersion="4" ma:contentTypeDescription="Create a new document." ma:contentTypeScope="" ma:versionID="f5b0f0fc5ea8a959fde7791bc6bafdf9">
  <xsd:schema xmlns:xsd="http://www.w3.org/2001/XMLSchema" xmlns:xs="http://www.w3.org/2001/XMLSchema" xmlns:p="http://schemas.microsoft.com/office/2006/metadata/properties" xmlns:ns2="33c88686-3ed0-4caa-a9ce-21e07e5d81b3" targetNamespace="http://schemas.microsoft.com/office/2006/metadata/properties" ma:root="true" ma:fieldsID="8c2d06f9303f12e9ab8c10aeb4377252" ns2:_="">
    <xsd:import namespace="33c88686-3ed0-4caa-a9ce-21e07e5d81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88686-3ed0-4caa-a9ce-21e07e5d8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72AEC5-C2EB-465A-9B2F-7DF78CFD734C}"/>
</file>

<file path=customXml/itemProps2.xml><?xml version="1.0" encoding="utf-8"?>
<ds:datastoreItem xmlns:ds="http://schemas.openxmlformats.org/officeDocument/2006/customXml" ds:itemID="{E63C86EE-31F6-4A39-A2E1-49AD24664357}"/>
</file>

<file path=customXml/itemProps3.xml><?xml version="1.0" encoding="utf-8"?>
<ds:datastoreItem xmlns:ds="http://schemas.openxmlformats.org/officeDocument/2006/customXml" ds:itemID="{C8B787C8-49B7-45F6-8974-FBD5B54A0B8B}"/>
</file>

<file path=docProps/app.xml><?xml version="1.0" encoding="utf-8"?>
<Properties xmlns="http://schemas.openxmlformats.org/officeDocument/2006/extended-properties" xmlns:vt="http://schemas.openxmlformats.org/officeDocument/2006/docPropsVTypes">
  <TotalTime>91</TotalTime>
  <Words>685</Words>
  <Application>Microsoft Macintosh PowerPoint</Application>
  <PresentationFormat>Custom</PresentationFormat>
  <Paragraphs>227</Paragraphs>
  <Slides>21</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Noto Sans Symbols</vt:lpstr>
      <vt:lpstr>Quattrocento Sans</vt:lpstr>
      <vt:lpstr>HD Corporate Template</vt:lpstr>
      <vt:lpstr>PowerPoint Presentation</vt:lpstr>
      <vt:lpstr>Here is the Title Here is the Subtitle</vt:lpstr>
      <vt:lpstr>Agenda</vt:lpstr>
      <vt:lpstr>Today’s Presenter</vt:lpstr>
      <vt:lpstr>Headline Subheadline</vt:lpstr>
      <vt:lpstr>Headline Subheadline</vt:lpstr>
      <vt:lpstr>Headline Subheadline</vt:lpstr>
      <vt:lpstr>Headline Subheadline</vt:lpstr>
      <vt:lpstr>Headline Subheadline</vt:lpstr>
      <vt:lpstr>Headline Subheadline</vt:lpstr>
      <vt:lpstr>Headline Subheadline</vt:lpstr>
      <vt:lpstr>Headline Subheadline</vt:lpstr>
      <vt:lpstr>Headline Subheadline</vt:lpstr>
      <vt:lpstr>Appendix</vt:lpstr>
      <vt:lpstr>Q&amp;A</vt:lpstr>
      <vt:lpstr>Colors &amp; Typeface</vt:lpstr>
      <vt:lpstr>Text Boxes</vt:lpstr>
      <vt:lpstr>Chart Style 1</vt:lpstr>
      <vt:lpstr>Chart Style 2</vt:lpstr>
      <vt:lpstr>Chart Style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Yuan Xie</dc:creator>
  <cp:lastModifiedBy>Yuan Xie</cp:lastModifiedBy>
  <cp:revision>5</cp:revision>
  <dcterms:created xsi:type="dcterms:W3CDTF">2024-10-02T14:06:35Z</dcterms:created>
  <dcterms:modified xsi:type="dcterms:W3CDTF">2024-12-09T17:35:49Z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0x010100225732B0DDD1494C819CCE1D91434F3F</vt:lpwstr>
  </property>
</Properties>
</file>